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61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321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/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100" d="100"/>
          <a:sy n="100" d="100"/>
        </p:scale>
        <p:origin x="-1092" y="-90"/>
      </p:cViewPr>
      <p:guideLst>
        <p:guide orient="horz" pos="2158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9.xml"  /><Relationship Id="rId11" Type="http://schemas.openxmlformats.org/officeDocument/2006/relationships/slide" Target="slides/slide10.xml"  /><Relationship Id="rId12" Type="http://schemas.openxmlformats.org/officeDocument/2006/relationships/slide" Target="slides/slide11.xml"  /><Relationship Id="rId13" Type="http://schemas.openxmlformats.org/officeDocument/2006/relationships/slide" Target="slides/slide12.xml"  /><Relationship Id="rId14" Type="http://schemas.openxmlformats.org/officeDocument/2006/relationships/slide" Target="slides/slide13.xml"  /><Relationship Id="rId15" Type="http://schemas.openxmlformats.org/officeDocument/2006/relationships/slide" Target="slides/slide14.xml"  /><Relationship Id="rId16" Type="http://schemas.openxmlformats.org/officeDocument/2006/relationships/slide" Target="slides/slide15.xml"  /><Relationship Id="rId17" Type="http://schemas.openxmlformats.org/officeDocument/2006/relationships/slide" Target="slides/slide16.xml"  /><Relationship Id="rId18" Type="http://schemas.openxmlformats.org/officeDocument/2006/relationships/slide" Target="slides/slide17.xml"  /><Relationship Id="rId19" Type="http://schemas.openxmlformats.org/officeDocument/2006/relationships/slide" Target="slides/slide18.xml"  /><Relationship Id="rId2" Type="http://schemas.openxmlformats.org/officeDocument/2006/relationships/slide" Target="slides/slide1.xml"  /><Relationship Id="rId20" Type="http://schemas.openxmlformats.org/officeDocument/2006/relationships/slide" Target="slides/slide19.xml"  /><Relationship Id="rId21" Type="http://schemas.openxmlformats.org/officeDocument/2006/relationships/slide" Target="slides/slide20.xml"  /><Relationship Id="rId22" Type="http://schemas.openxmlformats.org/officeDocument/2006/relationships/slide" Target="slides/slide21.xml"  /><Relationship Id="rId23" Type="http://schemas.openxmlformats.org/officeDocument/2006/relationships/slide" Target="slides/slide22.xml"  /><Relationship Id="rId24" Type="http://schemas.openxmlformats.org/officeDocument/2006/relationships/slide" Target="slides/slide23.xml"  /><Relationship Id="rId25" Type="http://schemas.openxmlformats.org/officeDocument/2006/relationships/slide" Target="slides/slide24.xml"  /><Relationship Id="rId26" Type="http://schemas.openxmlformats.org/officeDocument/2006/relationships/slide" Target="slides/slide25.xml"  /><Relationship Id="rId27" Type="http://schemas.openxmlformats.org/officeDocument/2006/relationships/slide" Target="slides/slide26.xml"  /><Relationship Id="rId28" Type="http://schemas.openxmlformats.org/officeDocument/2006/relationships/slide" Target="slides/slide27.xml"  /><Relationship Id="rId29" Type="http://schemas.openxmlformats.org/officeDocument/2006/relationships/slide" Target="slides/slide28.xml"  /><Relationship Id="rId3" Type="http://schemas.openxmlformats.org/officeDocument/2006/relationships/slide" Target="slides/slide2.xml"  /><Relationship Id="rId30" Type="http://schemas.openxmlformats.org/officeDocument/2006/relationships/slide" Target="slides/slide29.xml"  /><Relationship Id="rId31" Type="http://schemas.openxmlformats.org/officeDocument/2006/relationships/slide" Target="slides/slide30.xml"  /><Relationship Id="rId32" Type="http://schemas.openxmlformats.org/officeDocument/2006/relationships/slide" Target="slides/slide31.xml"  /><Relationship Id="rId33" Type="http://schemas.openxmlformats.org/officeDocument/2006/relationships/slide" Target="slides/slide32.xml"  /><Relationship Id="rId34" Type="http://schemas.openxmlformats.org/officeDocument/2006/relationships/slide" Target="slides/slide33.xml"  /><Relationship Id="rId35" Type="http://schemas.openxmlformats.org/officeDocument/2006/relationships/slide" Target="slides/slide34.xml"  /><Relationship Id="rId36" Type="http://schemas.openxmlformats.org/officeDocument/2006/relationships/slide" Target="slides/slide35.xml"  /><Relationship Id="rId37" Type="http://schemas.openxmlformats.org/officeDocument/2006/relationships/slide" Target="slides/slide36.xml"  /><Relationship Id="rId38" Type="http://schemas.openxmlformats.org/officeDocument/2006/relationships/slide" Target="slides/slide37.xml"  /><Relationship Id="rId39" Type="http://schemas.openxmlformats.org/officeDocument/2006/relationships/slide" Target="slides/slide38.xml"  /><Relationship Id="rId4" Type="http://schemas.openxmlformats.org/officeDocument/2006/relationships/slide" Target="slides/slide3.xml"  /><Relationship Id="rId40" Type="http://schemas.openxmlformats.org/officeDocument/2006/relationships/slide" Target="slides/slide39.xml"  /><Relationship Id="rId41" Type="http://schemas.openxmlformats.org/officeDocument/2006/relationships/slide" Target="slides/slide40.xml"  /><Relationship Id="rId42" Type="http://schemas.openxmlformats.org/officeDocument/2006/relationships/slide" Target="slides/slide41.xml"  /><Relationship Id="rId43" Type="http://schemas.openxmlformats.org/officeDocument/2006/relationships/slide" Target="slides/slide42.xml"  /><Relationship Id="rId44" Type="http://schemas.openxmlformats.org/officeDocument/2006/relationships/slide" Target="slides/slide43.xml"  /><Relationship Id="rId45" Type="http://schemas.openxmlformats.org/officeDocument/2006/relationships/slide" Target="slides/slide44.xml"  /><Relationship Id="rId46" Type="http://schemas.openxmlformats.org/officeDocument/2006/relationships/slide" Target="slides/slide45.xml"  /><Relationship Id="rId47" Type="http://schemas.openxmlformats.org/officeDocument/2006/relationships/slide" Target="slides/slide46.xml"  /><Relationship Id="rId48" Type="http://schemas.openxmlformats.org/officeDocument/2006/relationships/slide" Target="slides/slide47.xml"  /><Relationship Id="rId49" Type="http://schemas.openxmlformats.org/officeDocument/2006/relationships/slide" Target="slides/slide48.xml"  /><Relationship Id="rId5" Type="http://schemas.openxmlformats.org/officeDocument/2006/relationships/slide" Target="slides/slide4.xml"  /><Relationship Id="rId50" Type="http://schemas.openxmlformats.org/officeDocument/2006/relationships/slide" Target="slides/slide49.xml"  /><Relationship Id="rId51" Type="http://schemas.openxmlformats.org/officeDocument/2006/relationships/slide" Target="slides/slide50.xml"  /><Relationship Id="rId52" Type="http://schemas.openxmlformats.org/officeDocument/2006/relationships/slide" Target="slides/slide51.xml"  /><Relationship Id="rId53" Type="http://schemas.openxmlformats.org/officeDocument/2006/relationships/slide" Target="slides/slide52.xml"  /><Relationship Id="rId54" Type="http://schemas.openxmlformats.org/officeDocument/2006/relationships/slide" Target="slides/slide53.xml"  /><Relationship Id="rId55" Type="http://schemas.openxmlformats.org/officeDocument/2006/relationships/slide" Target="slides/slide54.xml"  /><Relationship Id="rId56" Type="http://schemas.openxmlformats.org/officeDocument/2006/relationships/slide" Target="slides/slide55.xml"  /><Relationship Id="rId57" Type="http://schemas.openxmlformats.org/officeDocument/2006/relationships/slide" Target="slides/slide56.xml"  /><Relationship Id="rId58" Type="http://schemas.openxmlformats.org/officeDocument/2006/relationships/slide" Target="slides/slide57.xml"  /><Relationship Id="rId59" Type="http://schemas.openxmlformats.org/officeDocument/2006/relationships/slide" Target="slides/slide58.xml"  /><Relationship Id="rId6" Type="http://schemas.openxmlformats.org/officeDocument/2006/relationships/slide" Target="slides/slide5.xml"  /><Relationship Id="rId60" Type="http://schemas.openxmlformats.org/officeDocument/2006/relationships/slide" Target="slides/slide59.xml"  /><Relationship Id="rId61" Type="http://schemas.openxmlformats.org/officeDocument/2006/relationships/slide" Target="slides/slide60.xml"  /><Relationship Id="rId62" Type="http://schemas.openxmlformats.org/officeDocument/2006/relationships/slide" Target="slides/slide61.xml"  /><Relationship Id="rId63" Type="http://schemas.openxmlformats.org/officeDocument/2006/relationships/slide" Target="slides/slide62.xml"  /><Relationship Id="rId64" Type="http://schemas.openxmlformats.org/officeDocument/2006/relationships/slide" Target="slides/slide63.xml"  /><Relationship Id="rId65" Type="http://schemas.openxmlformats.org/officeDocument/2006/relationships/slide" Target="slides/slide64.xml"  /><Relationship Id="rId66" Type="http://schemas.openxmlformats.org/officeDocument/2006/relationships/slide" Target="slides/slide65.xml"  /><Relationship Id="rId67" Type="http://schemas.openxmlformats.org/officeDocument/2006/relationships/slide" Target="slides/slide66.xml"  /><Relationship Id="rId68" Type="http://schemas.openxmlformats.org/officeDocument/2006/relationships/presProps" Target="presProps.xml"  /><Relationship Id="rId69" Type="http://schemas.openxmlformats.org/officeDocument/2006/relationships/viewProps" Target="viewProps.xml"  /><Relationship Id="rId7" Type="http://schemas.openxmlformats.org/officeDocument/2006/relationships/slide" Target="slides/slide6.xml"  /><Relationship Id="rId70" Type="http://schemas.openxmlformats.org/officeDocument/2006/relationships/theme" Target="theme/theme1.xml"  /><Relationship Id="rId71" Type="http://schemas.openxmlformats.org/officeDocument/2006/relationships/tableStyles" Target="tableStyles.xml"  /><Relationship Id="rId8" Type="http://schemas.openxmlformats.org/officeDocument/2006/relationships/slide" Target="slides/slide7.xml"  /><Relationship Id="rId9" Type="http://schemas.openxmlformats.org/officeDocument/2006/relationships/slide" Target="slides/slide8.xml"  /></Relationship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.pn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22.png"  /><Relationship Id="rId11" Type="http://schemas.openxmlformats.org/officeDocument/2006/relationships/image" Target="../media/image23.png"  /><Relationship Id="rId2" Type="http://schemas.openxmlformats.org/officeDocument/2006/relationships/image" Target="../media/image9.png"  /><Relationship Id="rId3" Type="http://schemas.openxmlformats.org/officeDocument/2006/relationships/image" Target="../media/image10.png"  /><Relationship Id="rId4" Type="http://schemas.openxmlformats.org/officeDocument/2006/relationships/image" Target="../media/image11.png"  /><Relationship Id="rId5" Type="http://schemas.openxmlformats.org/officeDocument/2006/relationships/image" Target="../media/image12.png"  /><Relationship Id="rId6" Type="http://schemas.openxmlformats.org/officeDocument/2006/relationships/image" Target="../media/image13.png"  /><Relationship Id="rId7" Type="http://schemas.openxmlformats.org/officeDocument/2006/relationships/image" Target="../media/image14.png"  /><Relationship Id="rId8" Type="http://schemas.openxmlformats.org/officeDocument/2006/relationships/image" Target="../media/image20.png"  /><Relationship Id="rId9" Type="http://schemas.openxmlformats.org/officeDocument/2006/relationships/image" Target="../media/image21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26.png"  /><Relationship Id="rId11" Type="http://schemas.openxmlformats.org/officeDocument/2006/relationships/image" Target="../media/image27.png"  /><Relationship Id="rId2" Type="http://schemas.openxmlformats.org/officeDocument/2006/relationships/image" Target="../media/image9.png"  /><Relationship Id="rId3" Type="http://schemas.openxmlformats.org/officeDocument/2006/relationships/image" Target="../media/image10.png"  /><Relationship Id="rId4" Type="http://schemas.openxmlformats.org/officeDocument/2006/relationships/image" Target="../media/image11.png"  /><Relationship Id="rId5" Type="http://schemas.openxmlformats.org/officeDocument/2006/relationships/image" Target="../media/image12.png"  /><Relationship Id="rId6" Type="http://schemas.openxmlformats.org/officeDocument/2006/relationships/image" Target="../media/image13.png"  /><Relationship Id="rId7" Type="http://schemas.openxmlformats.org/officeDocument/2006/relationships/image" Target="../media/image14.png"  /><Relationship Id="rId8" Type="http://schemas.openxmlformats.org/officeDocument/2006/relationships/image" Target="../media/image24.png"  /><Relationship Id="rId9" Type="http://schemas.openxmlformats.org/officeDocument/2006/relationships/image" Target="../media/image25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7.png"  /><Relationship Id="rId3" Type="http://schemas.openxmlformats.org/officeDocument/2006/relationships/image" Target="../media/image28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9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0.png"  /><Relationship Id="rId3" Type="http://schemas.openxmlformats.org/officeDocument/2006/relationships/image" Target="../media/image7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1.png"  /><Relationship Id="rId3" Type="http://schemas.openxmlformats.org/officeDocument/2006/relationships/image" Target="../media/image7.png"  /><Relationship Id="rId4" Type="http://schemas.openxmlformats.org/officeDocument/2006/relationships/image" Target="../media/image32.png"  /><Relationship Id="rId5" Type="http://schemas.openxmlformats.org/officeDocument/2006/relationships/image" Target="../media/image33.png"  /><Relationship Id="rId6" Type="http://schemas.openxmlformats.org/officeDocument/2006/relationships/image" Target="../media/image34.png"  /><Relationship Id="rId7" Type="http://schemas.openxmlformats.org/officeDocument/2006/relationships/image" Target="../media/image35.png"  /><Relationship Id="rId8" Type="http://schemas.openxmlformats.org/officeDocument/2006/relationships/image" Target="../media/image36.png"  /><Relationship Id="rId9" Type="http://schemas.openxmlformats.org/officeDocument/2006/relationships/image" Target="../media/image37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1.png"  /><Relationship Id="rId3" Type="http://schemas.openxmlformats.org/officeDocument/2006/relationships/image" Target="../media/image7.png"  /><Relationship Id="rId4" Type="http://schemas.openxmlformats.org/officeDocument/2006/relationships/image" Target="../media/image32.png"  /><Relationship Id="rId5" Type="http://schemas.openxmlformats.org/officeDocument/2006/relationships/image" Target="../media/image33.png"  /><Relationship Id="rId6" Type="http://schemas.openxmlformats.org/officeDocument/2006/relationships/image" Target="../media/image34.png"  /><Relationship Id="rId7" Type="http://schemas.openxmlformats.org/officeDocument/2006/relationships/image" Target="../media/image38.png"  /><Relationship Id="rId8" Type="http://schemas.openxmlformats.org/officeDocument/2006/relationships/image" Target="../media/image39.png"  /><Relationship Id="rId9" Type="http://schemas.openxmlformats.org/officeDocument/2006/relationships/image" Target="../media/image40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1.png"  /><Relationship Id="rId3" Type="http://schemas.openxmlformats.org/officeDocument/2006/relationships/image" Target="../media/image7.png"  /><Relationship Id="rId4" Type="http://schemas.openxmlformats.org/officeDocument/2006/relationships/image" Target="../media/image32.png"  /><Relationship Id="rId5" Type="http://schemas.openxmlformats.org/officeDocument/2006/relationships/image" Target="../media/image33.png"  /><Relationship Id="rId6" Type="http://schemas.openxmlformats.org/officeDocument/2006/relationships/image" Target="../media/image34.png"  /><Relationship Id="rId7" Type="http://schemas.openxmlformats.org/officeDocument/2006/relationships/image" Target="../media/image41.png"  /><Relationship Id="rId8" Type="http://schemas.openxmlformats.org/officeDocument/2006/relationships/image" Target="../media/image42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.pn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43.png"  /><Relationship Id="rId3" Type="http://schemas.openxmlformats.org/officeDocument/2006/relationships/image" Target="../media/image44.png"  /><Relationship Id="rId4" Type="http://schemas.openxmlformats.org/officeDocument/2006/relationships/image" Target="../media/image45.png"  /><Relationship Id="rId5" Type="http://schemas.openxmlformats.org/officeDocument/2006/relationships/image" Target="../media/image46.png"  /><Relationship Id="rId6" Type="http://schemas.openxmlformats.org/officeDocument/2006/relationships/image" Target="../media/image47.png"  /><Relationship Id="rId7" Type="http://schemas.openxmlformats.org/officeDocument/2006/relationships/image" Target="../media/image48.png"  /><Relationship Id="rId8" Type="http://schemas.openxmlformats.org/officeDocument/2006/relationships/image" Target="../media/image49.png"  /><Relationship Id="rId9" Type="http://schemas.openxmlformats.org/officeDocument/2006/relationships/image" Target="../media/image50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51.png"  /><Relationship Id="rId3" Type="http://schemas.openxmlformats.org/officeDocument/2006/relationships/image" Target="../media/image52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53.png"  /><Relationship Id="rId3" Type="http://schemas.openxmlformats.org/officeDocument/2006/relationships/image" Target="../media/image54.pn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55.pn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56.pn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57.pn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58.png"  /><Relationship Id="rId3" Type="http://schemas.openxmlformats.org/officeDocument/2006/relationships/image" Target="../media/image59.png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60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61.png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62.png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63.png"  /></Relationships>
</file>

<file path=ppt/slides/_rels/slide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64.png"  /></Relationships>
</file>

<file path=ppt/slides/_rels/slide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65.png"  /></Relationships>
</file>

<file path=ppt/slides/_rels/slide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66.png"  /></Relationships>
</file>

<file path=ppt/slides/_rels/slide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67.png"  /><Relationship Id="rId3" Type="http://schemas.openxmlformats.org/officeDocument/2006/relationships/image" Target="../media/image68.png"  /><Relationship Id="rId4" Type="http://schemas.openxmlformats.org/officeDocument/2006/relationships/image" Target="../media/image69.png"  /></Relationships>
</file>

<file path=ppt/slides/_rels/slide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70.png"  /><Relationship Id="rId3" Type="http://schemas.openxmlformats.org/officeDocument/2006/relationships/image" Target="../media/image71.png"  /></Relationships>
</file>

<file path=ppt/slides/_rels/slide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72.png"  /><Relationship Id="rId3" Type="http://schemas.openxmlformats.org/officeDocument/2006/relationships/image" Target="../media/image73.png"  /></Relationships>
</file>

<file path=ppt/slides/_rels/slide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74.png"  /><Relationship Id="rId3" Type="http://schemas.openxmlformats.org/officeDocument/2006/relationships/image" Target="../media/image75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.png"  /><Relationship Id="rId3" Type="http://schemas.openxmlformats.org/officeDocument/2006/relationships/image" Target="../media/image4.png"  /><Relationship Id="rId4" Type="http://schemas.openxmlformats.org/officeDocument/2006/relationships/image" Target="../media/image5.png"  /></Relationships>
</file>

<file path=ppt/slides/_rels/slide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76.png"  /></Relationships>
</file>

<file path=ppt/slides/_rels/slide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77.png"  /></Relationships>
</file>

<file path=ppt/slides/_rels/slide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78.png"  /><Relationship Id="rId3" Type="http://schemas.openxmlformats.org/officeDocument/2006/relationships/image" Target="../media/image79.png"  /></Relationships>
</file>

<file path=ppt/slides/_rels/slide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80.png"  /></Relationships>
</file>

<file path=ppt/slides/_rels/slide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81.png"  /></Relationships>
</file>

<file path=ppt/slides/_rels/slide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82.png"  /><Relationship Id="rId3" Type="http://schemas.openxmlformats.org/officeDocument/2006/relationships/image" Target="../media/image83.png"  /></Relationships>
</file>

<file path=ppt/slides/_rels/slide4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84.png"  /></Relationships>
</file>

<file path=ppt/slides/_rels/slide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85.png"  /><Relationship Id="rId3" Type="http://schemas.openxmlformats.org/officeDocument/2006/relationships/image" Target="../media/image86.png"  /><Relationship Id="rId4" Type="http://schemas.openxmlformats.org/officeDocument/2006/relationships/image" Target="../media/image87.png"  /></Relationships>
</file>

<file path=ppt/slides/_rels/slide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88.png"  /></Relationships>
</file>

<file path=ppt/slides/_rels/slide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89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6.png"  /><Relationship Id="rId3" Type="http://schemas.openxmlformats.org/officeDocument/2006/relationships/image" Target="../media/image7.png"  /></Relationships>
</file>

<file path=ppt/slides/_rels/slide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89.png"  /></Relationships>
</file>

<file path=ppt/slides/_rels/slide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90.png"  /></Relationships>
</file>

<file path=ppt/slides/_rels/slide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91.png"  /></Relationships>
</file>

<file path=ppt/slides/_rels/slide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92.png"  /></Relationships>
</file>

<file path=ppt/slides/_rels/slide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93.png"  /><Relationship Id="rId3" Type="http://schemas.openxmlformats.org/officeDocument/2006/relationships/image" Target="../media/image94.png"  /></Relationships>
</file>

<file path=ppt/slides/_rels/slide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95.png"  /></Relationships>
</file>

<file path=ppt/slides/_rels/slide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96.png"  /></Relationships>
</file>

<file path=ppt/slides/_rels/slide5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97.png"  /></Relationships>
</file>

<file path=ppt/slides/_rels/slide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7.png"  /><Relationship Id="rId3" Type="http://schemas.openxmlformats.org/officeDocument/2006/relationships/image" Target="../media/image8.png"  /></Relationships>
</file>

<file path=ppt/slides/_rels/slide6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98.png"  /></Relationships>
</file>

<file path=ppt/slides/_rels/slide6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99.png"  /><Relationship Id="rId3" Type="http://schemas.openxmlformats.org/officeDocument/2006/relationships/image" Target="../media/image32.png"  /><Relationship Id="rId4" Type="http://schemas.openxmlformats.org/officeDocument/2006/relationships/image" Target="../media/image100.png"  /><Relationship Id="rId5" Type="http://schemas.openxmlformats.org/officeDocument/2006/relationships/image" Target="../media/image34.png"  /><Relationship Id="rId6" Type="http://schemas.openxmlformats.org/officeDocument/2006/relationships/image" Target="../media/image35.png"  /><Relationship Id="rId7" Type="http://schemas.openxmlformats.org/officeDocument/2006/relationships/image" Target="../media/image36.png"  /><Relationship Id="rId8" Type="http://schemas.openxmlformats.org/officeDocument/2006/relationships/image" Target="../media/image37.png"  /></Relationships>
</file>

<file path=ppt/slides/_rels/slide6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99.png"  /><Relationship Id="rId3" Type="http://schemas.openxmlformats.org/officeDocument/2006/relationships/image" Target="../media/image32.png"  /><Relationship Id="rId4" Type="http://schemas.openxmlformats.org/officeDocument/2006/relationships/image" Target="../media/image100.png"  /><Relationship Id="rId5" Type="http://schemas.openxmlformats.org/officeDocument/2006/relationships/image" Target="../media/image34.png"  /><Relationship Id="rId6" Type="http://schemas.openxmlformats.org/officeDocument/2006/relationships/image" Target="../media/image38.png"  /><Relationship Id="rId7" Type="http://schemas.openxmlformats.org/officeDocument/2006/relationships/image" Target="../media/image39.png"  /><Relationship Id="rId8" Type="http://schemas.openxmlformats.org/officeDocument/2006/relationships/image" Target="../media/image40.png"  /></Relationships>
</file>

<file path=ppt/slides/_rels/slide6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99.png"  /><Relationship Id="rId3" Type="http://schemas.openxmlformats.org/officeDocument/2006/relationships/image" Target="../media/image32.png"  /><Relationship Id="rId4" Type="http://schemas.openxmlformats.org/officeDocument/2006/relationships/image" Target="../media/image100.png"  /><Relationship Id="rId5" Type="http://schemas.openxmlformats.org/officeDocument/2006/relationships/image" Target="../media/image34.png"  /><Relationship Id="rId6" Type="http://schemas.openxmlformats.org/officeDocument/2006/relationships/image" Target="../media/image41.png"  /><Relationship Id="rId7" Type="http://schemas.openxmlformats.org/officeDocument/2006/relationships/image" Target="../media/image42.png"  /></Relationships>
</file>

<file path=ppt/slides/_rels/slide6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01.gif"  /><Relationship Id="rId3" Type="http://schemas.openxmlformats.org/officeDocument/2006/relationships/image" Target="../media/image102.png"  /><Relationship Id="rId4" Type="http://schemas.openxmlformats.org/officeDocument/2006/relationships/image" Target="../media/image103.png"  /><Relationship Id="rId5" Type="http://schemas.openxmlformats.org/officeDocument/2006/relationships/image" Target="../media/image104.png"  /><Relationship Id="rId6" Type="http://schemas.openxmlformats.org/officeDocument/2006/relationships/image" Target="../media/image105.gif"  /></Relationships>
</file>

<file path=ppt/slides/_rels/slide6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6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9.png"  /><Relationship Id="rId3" Type="http://schemas.openxmlformats.org/officeDocument/2006/relationships/image" Target="../media/image10.png"  /><Relationship Id="rId4" Type="http://schemas.openxmlformats.org/officeDocument/2006/relationships/image" Target="../media/image11.png"  /><Relationship Id="rId5" Type="http://schemas.openxmlformats.org/officeDocument/2006/relationships/image" Target="../media/image12.png"  /><Relationship Id="rId6" Type="http://schemas.openxmlformats.org/officeDocument/2006/relationships/image" Target="../media/image13.png"  /><Relationship Id="rId7" Type="http://schemas.openxmlformats.org/officeDocument/2006/relationships/image" Target="../media/image14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5.png"  /><Relationship Id="rId3" Type="http://schemas.openxmlformats.org/officeDocument/2006/relationships/image" Target="../media/image7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18.png"  /><Relationship Id="rId11" Type="http://schemas.openxmlformats.org/officeDocument/2006/relationships/image" Target="../media/image19.png"  /><Relationship Id="rId2" Type="http://schemas.openxmlformats.org/officeDocument/2006/relationships/image" Target="../media/image9.png"  /><Relationship Id="rId3" Type="http://schemas.openxmlformats.org/officeDocument/2006/relationships/image" Target="../media/image10.png"  /><Relationship Id="rId4" Type="http://schemas.openxmlformats.org/officeDocument/2006/relationships/image" Target="../media/image11.png"  /><Relationship Id="rId5" Type="http://schemas.openxmlformats.org/officeDocument/2006/relationships/image" Target="../media/image12.png"  /><Relationship Id="rId6" Type="http://schemas.openxmlformats.org/officeDocument/2006/relationships/image" Target="../media/image13.png"  /><Relationship Id="rId7" Type="http://schemas.openxmlformats.org/officeDocument/2006/relationships/image" Target="../media/image14.png"  /><Relationship Id="rId8" Type="http://schemas.openxmlformats.org/officeDocument/2006/relationships/image" Target="../media/image16.png"  /><Relationship Id="rId9" Type="http://schemas.openxmlformats.org/officeDocument/2006/relationships/image" Target="../media/image17.png"  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4495800" y="3225800"/>
            <a:ext cx="9283700" cy="38481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5676900" y="4495800"/>
            <a:ext cx="63500" cy="6223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5676900" y="6781800"/>
            <a:ext cx="63500" cy="6223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2560300" y="4495800"/>
            <a:ext cx="63500" cy="6223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2560300" y="6781800"/>
            <a:ext cx="63500" cy="6223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3594100" y="1168400"/>
            <a:ext cx="11112500" cy="711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48487"/>
              </a:lnSpc>
            </a:pPr>
            <a:r>
              <a:rPr lang="en-US" sz="4000" b="false" i="false" u="none" strike="noStrike">
                <a:solidFill>
                  <a:srgbClr val="000000"/>
                </a:solidFill>
                <a:latin typeface="S-Core Dream 5 Medium"/>
              </a:rPr>
              <a:t>DEVELOPE TOOL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093700" y="7340600"/>
            <a:ext cx="3378200" cy="266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43341"/>
              </a:lnSpc>
            </a:pPr>
            <a:r>
              <a:rPr lang="ko-KR" sz="1500" b="false" i="false" u="none" strike="noStrike">
                <a:solidFill>
                  <a:srgbClr val="000000"/>
                </a:solidFill>
                <a:ea typeface="S-Core Dream 3 Light"/>
              </a:rPr>
              <a:t>일자별</a:t>
            </a:r>
            <a:r>
              <a:rPr lang="en-US" sz="1500" b="false" i="false" u="none" strike="noStrike">
                <a:solidFill>
                  <a:srgbClr val="000000"/>
                </a:solidFill>
                <a:latin typeface="S-Core Dream 3 Light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S-Core Dream 3 Light"/>
              </a:rPr>
              <a:t>날씨</a:t>
            </a:r>
            <a:r>
              <a:rPr lang="en-US" sz="1500" b="false" i="false" u="none" strike="noStrike">
                <a:solidFill>
                  <a:srgbClr val="000000"/>
                </a:solidFill>
                <a:latin typeface="S-Core Dream 3 Light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S-Core Dream 3 Light"/>
              </a:rPr>
              <a:t>확인</a:t>
            </a:r>
            <a:r>
              <a:rPr lang="en-US" sz="1500" b="false" i="false" u="none" strike="noStrike">
                <a:solidFill>
                  <a:srgbClr val="000000"/>
                </a:solidFill>
                <a:latin typeface="S-Core Dream 3 Light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S-Core Dream 3 Light"/>
              </a:rPr>
              <a:t>가능한</a:t>
            </a:r>
            <a:r>
              <a:rPr lang="en-US" sz="1500" b="false" i="false" u="none" strike="noStrike">
                <a:solidFill>
                  <a:srgbClr val="000000"/>
                </a:solidFill>
                <a:latin typeface="S-Core Dream 3 Light"/>
              </a:rPr>
              <a:t> API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093700" y="6527800"/>
            <a:ext cx="29845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56786"/>
              </a:lnSpc>
            </a:pPr>
            <a:r>
              <a:rPr lang="en-US" sz="1800" b="false" i="false" u="none" strike="noStrike">
                <a:solidFill>
                  <a:srgbClr val="000000"/>
                </a:solidFill>
                <a:latin typeface="S-Core Dream 4 Regular"/>
              </a:rPr>
              <a:t>Open Weather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093700" y="4838700"/>
            <a:ext cx="3378200" cy="596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43341"/>
              </a:lnSpc>
            </a:pPr>
            <a:r>
              <a:rPr lang="en-US" sz="1500" b="false" i="false" u="none" strike="noStrike">
                <a:solidFill>
                  <a:srgbClr val="000000"/>
                </a:solidFill>
                <a:latin typeface="S-Core Dream 3 Light"/>
              </a:rPr>
              <a:t>MAP REST API</a:t>
            </a:r>
          </a:p>
          <a:p>
            <a:pPr algn="l" lvl="0">
              <a:lnSpc>
                <a:spcPct val="143341"/>
              </a:lnSpc>
            </a:pPr>
            <a:r>
              <a:rPr lang="ko-KR" sz="1500" b="false" i="false" u="none" strike="noStrike">
                <a:solidFill>
                  <a:srgbClr val="000000"/>
                </a:solidFill>
                <a:ea typeface="S-Core Dream 3 Light"/>
              </a:rPr>
              <a:t>길찾기</a:t>
            </a:r>
            <a:r>
              <a:rPr lang="en-US" sz="1500" b="false" i="false" u="none" strike="noStrike">
                <a:solidFill>
                  <a:srgbClr val="000000"/>
                </a:solidFill>
                <a:latin typeface="S-Core Dream 3 Light"/>
              </a:rPr>
              <a:t> API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093700" y="4191000"/>
            <a:ext cx="29845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56786"/>
              </a:lnSpc>
            </a:pPr>
            <a:r>
              <a:rPr lang="en-US" sz="1800" b="false" i="false" u="none" strike="noStrike">
                <a:solidFill>
                  <a:srgbClr val="000000"/>
                </a:solidFill>
                <a:latin typeface="S-Core Dream 4 Regular"/>
              </a:rPr>
              <a:t>kakao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803400" y="7340600"/>
            <a:ext cx="3378200" cy="266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43341"/>
              </a:lnSpc>
            </a:pPr>
            <a:r>
              <a:rPr lang="ko-KR" sz="1500" b="false" i="false" u="none" strike="noStrike">
                <a:solidFill>
                  <a:srgbClr val="000000"/>
                </a:solidFill>
                <a:ea typeface="S-Core Dream 3 Light"/>
              </a:rPr>
              <a:t>일정을</a:t>
            </a:r>
            <a:r>
              <a:rPr lang="en-US" sz="1500" b="false" i="false" u="none" strike="noStrike">
                <a:solidFill>
                  <a:srgbClr val="000000"/>
                </a:solidFill>
                <a:latin typeface="S-Core Dream 3 Light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S-Core Dream 3 Light"/>
              </a:rPr>
              <a:t>등록할</a:t>
            </a:r>
            <a:r>
              <a:rPr lang="en-US" sz="1500" b="false" i="false" u="none" strike="noStrike">
                <a:solidFill>
                  <a:srgbClr val="000000"/>
                </a:solidFill>
                <a:latin typeface="S-Core Dream 3 Light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S-Core Dream 3 Light"/>
              </a:rPr>
              <a:t>수</a:t>
            </a:r>
            <a:r>
              <a:rPr lang="en-US" sz="1500" b="false" i="false" u="none" strike="noStrike">
                <a:solidFill>
                  <a:srgbClr val="000000"/>
                </a:solidFill>
                <a:latin typeface="S-Core Dream 3 Light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S-Core Dream 3 Light"/>
              </a:rPr>
              <a:t>있는</a:t>
            </a:r>
            <a:r>
              <a:rPr lang="en-US" sz="1500" b="false" i="false" u="none" strike="noStrike">
                <a:solidFill>
                  <a:srgbClr val="000000"/>
                </a:solidFill>
                <a:latin typeface="S-Core Dream 3 Light"/>
              </a:rPr>
              <a:t> API 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197100" y="6527800"/>
            <a:ext cx="29845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56786"/>
              </a:lnSpc>
            </a:pPr>
            <a:r>
              <a:rPr lang="en-US" sz="1800" b="false" i="false" u="none" strike="noStrike">
                <a:solidFill>
                  <a:srgbClr val="000000"/>
                </a:solidFill>
                <a:latin typeface="S-Core Dream 4 Regular"/>
              </a:rPr>
              <a:t>Full Calendar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803400" y="5003800"/>
            <a:ext cx="3378200" cy="266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43341"/>
              </a:lnSpc>
            </a:pPr>
            <a:r>
              <a:rPr lang="en-US" sz="1500" b="false" i="false" u="none" strike="noStrike">
                <a:solidFill>
                  <a:srgbClr val="000000"/>
                </a:solidFill>
                <a:latin typeface="S-Core Dream 3 Light"/>
              </a:rPr>
              <a:t>HTML </a:t>
            </a:r>
            <a:r>
              <a:rPr lang="ko-KR" sz="1500" b="false" i="false" u="none" strike="noStrike">
                <a:solidFill>
                  <a:srgbClr val="000000"/>
                </a:solidFill>
                <a:ea typeface="S-Core Dream 3 Light"/>
              </a:rPr>
              <a:t>문서</a:t>
            </a:r>
            <a:r>
              <a:rPr lang="en-US" sz="1500" b="false" i="false" u="none" strike="noStrike">
                <a:solidFill>
                  <a:srgbClr val="000000"/>
                </a:solidFill>
                <a:latin typeface="S-Core Dream 3 Light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S-Core Dream 3 Light"/>
              </a:rPr>
              <a:t>작성</a:t>
            </a:r>
            <a:r>
              <a:rPr lang="en-US" sz="1500" b="false" i="false" u="none" strike="noStrike">
                <a:solidFill>
                  <a:srgbClr val="000000"/>
                </a:solidFill>
                <a:latin typeface="S-Core Dream 3 Light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S-Core Dream 3 Light"/>
              </a:rPr>
              <a:t>및</a:t>
            </a:r>
            <a:r>
              <a:rPr lang="en-US" sz="1500" b="false" i="false" u="none" strike="noStrike">
                <a:solidFill>
                  <a:srgbClr val="000000"/>
                </a:solidFill>
                <a:latin typeface="S-Core Dream 3 Light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S-Core Dream 3 Light"/>
              </a:rPr>
              <a:t>수정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197100" y="4191000"/>
            <a:ext cx="29845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56786"/>
              </a:lnSpc>
            </a:pPr>
            <a:r>
              <a:rPr lang="en-US" sz="1800" b="false" i="false" u="none" strike="noStrike">
                <a:solidFill>
                  <a:srgbClr val="000000"/>
                </a:solidFill>
                <a:latin typeface="S-Core Dream 4 Regular"/>
              </a:rPr>
              <a:t>jQuery</a:t>
            </a:r>
          </a:p>
        </p:txBody>
      </p:sp>
      <p:pic>
        <p:nvPicPr>
          <p:cNvPr name="Picture 17" id="17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5930900" y="6553200"/>
            <a:ext cx="1143000" cy="11430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5930900" y="4229100"/>
            <a:ext cx="1143000" cy="11430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1239500" y="6553200"/>
            <a:ext cx="1143000" cy="11430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1239500" y="4229100"/>
            <a:ext cx="1143000" cy="11430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451600" y="3124200"/>
            <a:ext cx="5422900" cy="9525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6451600" y="5524500"/>
            <a:ext cx="63500" cy="8636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6451600" y="7835900"/>
            <a:ext cx="5422900" cy="9525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1811000" y="5511800"/>
            <a:ext cx="63500" cy="9017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5930900" y="4229100"/>
            <a:ext cx="1143000" cy="11430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1239500" y="4229100"/>
            <a:ext cx="1143000" cy="1143000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5918200" y="6553200"/>
            <a:ext cx="1143000" cy="1143000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1239500" y="6527800"/>
            <a:ext cx="1143000" cy="1143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5676900" y="4495800"/>
            <a:ext cx="63500" cy="6223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5676900" y="6781800"/>
            <a:ext cx="63500" cy="6223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2560300" y="4495800"/>
            <a:ext cx="63500" cy="6223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2560300" y="6781800"/>
            <a:ext cx="63500" cy="6223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3594100" y="1168400"/>
            <a:ext cx="11112500" cy="711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48487"/>
              </a:lnSpc>
            </a:pPr>
            <a:r>
              <a:rPr lang="en-US" sz="4000" b="false" i="false" u="none" strike="noStrike">
                <a:solidFill>
                  <a:srgbClr val="000000"/>
                </a:solidFill>
                <a:latin typeface="S-Core Dream 5 Medium"/>
              </a:rPr>
              <a:t>DESIGN TOOL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093700" y="7340600"/>
            <a:ext cx="3378200" cy="266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43341"/>
              </a:lnSpc>
            </a:pPr>
            <a:r>
              <a:rPr lang="ko-KR" sz="1500" b="false" i="false" u="none" strike="noStrike">
                <a:solidFill>
                  <a:srgbClr val="000000"/>
                </a:solidFill>
                <a:ea typeface="S-Core Dream 3 Light"/>
              </a:rPr>
              <a:t>드로잉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093700" y="6527800"/>
            <a:ext cx="29845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56786"/>
              </a:lnSpc>
            </a:pPr>
            <a:r>
              <a:rPr lang="en-US" sz="1800" b="false" i="false" u="none" strike="noStrike">
                <a:solidFill>
                  <a:srgbClr val="000000"/>
                </a:solidFill>
                <a:latin typeface="S-Core Dream 4 Regular"/>
              </a:rPr>
              <a:t>Clip Studio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093700" y="5003800"/>
            <a:ext cx="3378200" cy="266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43341"/>
              </a:lnSpc>
            </a:pPr>
            <a:r>
              <a:rPr lang="ko-KR" sz="1500" b="false" i="false" u="none" strike="noStrike">
                <a:solidFill>
                  <a:srgbClr val="000000"/>
                </a:solidFill>
                <a:ea typeface="S-Core Dream 3 Light"/>
              </a:rPr>
              <a:t>디테일</a:t>
            </a:r>
            <a:r>
              <a:rPr lang="en-US" sz="1500" b="false" i="false" u="none" strike="noStrike">
                <a:solidFill>
                  <a:srgbClr val="000000"/>
                </a:solidFill>
                <a:latin typeface="S-Core Dream 3 Light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S-Core Dream 3 Light"/>
              </a:rPr>
              <a:t>디자인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093700" y="4191000"/>
            <a:ext cx="29845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56786"/>
              </a:lnSpc>
            </a:pPr>
            <a:r>
              <a:rPr lang="en-US" sz="1800" b="false" i="false" u="none" strike="noStrike">
                <a:solidFill>
                  <a:srgbClr val="000000"/>
                </a:solidFill>
                <a:latin typeface="S-Core Dream 4 Regular"/>
              </a:rPr>
              <a:t>Photoshop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803400" y="7340600"/>
            <a:ext cx="3378200" cy="266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43341"/>
              </a:lnSpc>
            </a:pPr>
            <a:r>
              <a:rPr lang="ko-KR" sz="1500" b="false" i="false" u="none" strike="noStrike">
                <a:solidFill>
                  <a:srgbClr val="000000"/>
                </a:solidFill>
                <a:ea typeface="S-Core Dream 3 Light"/>
              </a:rPr>
              <a:t>이미지</a:t>
            </a:r>
            <a:r>
              <a:rPr lang="en-US" sz="1500" b="false" i="false" u="none" strike="noStrike">
                <a:solidFill>
                  <a:srgbClr val="000000"/>
                </a:solidFill>
                <a:latin typeface="S-Core Dream 3 Light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S-Core Dream 3 Light"/>
              </a:rPr>
              <a:t>편집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197100" y="6642100"/>
            <a:ext cx="29845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56786"/>
              </a:lnSpc>
            </a:pPr>
            <a:r>
              <a:rPr lang="en-US" sz="1800" b="false" i="false" u="none" strike="noStrike">
                <a:solidFill>
                  <a:srgbClr val="000000"/>
                </a:solidFill>
                <a:latin typeface="S-Core Dream 4 Regular"/>
              </a:rPr>
              <a:t>PhotoScape X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803400" y="4838700"/>
            <a:ext cx="3378200" cy="596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43341"/>
              </a:lnSpc>
            </a:pPr>
            <a:r>
              <a:rPr lang="en-US" sz="1500" b="false" i="false" u="none" strike="noStrike">
                <a:solidFill>
                  <a:srgbClr val="000000"/>
                </a:solidFill>
                <a:latin typeface="S-Core Dream 3 Light"/>
              </a:rPr>
              <a:t>UI </a:t>
            </a:r>
            <a:r>
              <a:rPr lang="ko-KR" sz="1500" b="false" i="false" u="none" strike="noStrike">
                <a:solidFill>
                  <a:srgbClr val="000000"/>
                </a:solidFill>
                <a:ea typeface="S-Core Dream 3 Light"/>
              </a:rPr>
              <a:t>베이스</a:t>
            </a:r>
            <a:r>
              <a:rPr lang="en-US" sz="1500" b="false" i="false" u="none" strike="noStrike">
                <a:solidFill>
                  <a:srgbClr val="000000"/>
                </a:solidFill>
                <a:latin typeface="S-Core Dream 3 Light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S-Core Dream 3 Light"/>
              </a:rPr>
              <a:t>디자인</a:t>
            </a:r>
          </a:p>
          <a:p>
            <a:pPr algn="r" lvl="0">
              <a:lnSpc>
                <a:spcPct val="143341"/>
              </a:lnSpc>
            </a:pPr>
            <a:r>
              <a:rPr lang="en-US" sz="1500" b="false" i="false" u="none" strike="noStrike">
                <a:solidFill>
                  <a:srgbClr val="000000"/>
                </a:solidFill>
                <a:latin typeface="S-Core Dream 3 Light"/>
              </a:rPr>
              <a:t>UI </a:t>
            </a:r>
            <a:r>
              <a:rPr lang="ko-KR" sz="1500" b="false" i="false" u="none" strike="noStrike">
                <a:solidFill>
                  <a:srgbClr val="000000"/>
                </a:solidFill>
                <a:ea typeface="S-Core Dream 3 Light"/>
              </a:rPr>
              <a:t>샘플</a:t>
            </a:r>
            <a:r>
              <a:rPr lang="en-US" sz="1500" b="false" i="false" u="none" strike="noStrike">
                <a:solidFill>
                  <a:srgbClr val="000000"/>
                </a:solidFill>
                <a:latin typeface="S-Core Dream 3 Light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S-Core Dream 3 Light"/>
              </a:rPr>
              <a:t>생성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197100" y="4191000"/>
            <a:ext cx="29845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56786"/>
              </a:lnSpc>
            </a:pPr>
            <a:r>
              <a:rPr lang="en-US" sz="1800" b="false" i="false" u="none" strike="noStrike">
                <a:solidFill>
                  <a:srgbClr val="000000"/>
                </a:solidFill>
                <a:latin typeface="S-Core Dream 4 Regular"/>
              </a:rPr>
              <a:t>Adobe Illustrator</a:t>
            </a:r>
          </a:p>
        </p:txBody>
      </p:sp>
      <p:pic>
        <p:nvPicPr>
          <p:cNvPr name="Picture 17" id="17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5930900" y="6553200"/>
            <a:ext cx="1143000" cy="11430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5930900" y="4229100"/>
            <a:ext cx="1143000" cy="11430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1239500" y="6553200"/>
            <a:ext cx="1143000" cy="11430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1239500" y="4229100"/>
            <a:ext cx="1143000" cy="11430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451600" y="3124200"/>
            <a:ext cx="5422900" cy="9525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6451600" y="5524500"/>
            <a:ext cx="63500" cy="8636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6451600" y="7835900"/>
            <a:ext cx="5422900" cy="9525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1811000" y="5511800"/>
            <a:ext cx="63500" cy="9017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5930900" y="4216400"/>
            <a:ext cx="1143000" cy="11430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1239500" y="4229100"/>
            <a:ext cx="1143000" cy="1143000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5930900" y="6553200"/>
            <a:ext cx="1143000" cy="1143000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1252200" y="6553200"/>
            <a:ext cx="1143000" cy="1143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03300" y="469900"/>
            <a:ext cx="4229100" cy="3175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3710"/>
              </a:lnSpc>
            </a:pPr>
            <a:r>
              <a:rPr lang="en-US" sz="17800" b="false" i="false" u="none" strike="noStrike" spc="2100">
                <a:solidFill>
                  <a:srgbClr val="000000"/>
                </a:solidFill>
                <a:latin typeface="Prompt-Regular"/>
              </a:rPr>
              <a:t>04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2128500" y="6477000"/>
            <a:ext cx="4356100" cy="368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43341"/>
              </a:lnSpc>
            </a:pPr>
            <a:r>
              <a:rPr lang="en-US" sz="2100" b="false" i="false" u="none" strike="noStrike">
                <a:solidFill>
                  <a:srgbClr val="000000"/>
                </a:solidFill>
                <a:latin typeface="S-Core Dream 3 Light"/>
              </a:rPr>
              <a:t>DB MAP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2128500" y="2476500"/>
            <a:ext cx="4368800" cy="647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4167"/>
              </a:lnSpc>
            </a:pPr>
            <a:r>
              <a:rPr lang="ko-KR" sz="3600" b="false" i="false" u="none" strike="noStrike">
                <a:solidFill>
                  <a:srgbClr val="000000"/>
                </a:solidFill>
                <a:ea typeface="S-Core Dream 5 Medium"/>
              </a:rPr>
              <a:t>프로젝트</a:t>
            </a:r>
            <a:r>
              <a:rPr lang="en-US" sz="3600" b="false" i="false" u="none" strike="noStrike">
                <a:solidFill>
                  <a:srgbClr val="000000"/>
                </a:solidFill>
                <a:latin typeface="S-Core Dream 5 Medium"/>
              </a:rPr>
              <a:t> </a:t>
            </a:r>
            <a:r>
              <a:rPr lang="ko-KR" sz="3600" b="false" i="false" u="none" strike="noStrike">
                <a:solidFill>
                  <a:srgbClr val="000000"/>
                </a:solidFill>
                <a:ea typeface="S-Core Dream 5 Medium"/>
              </a:rPr>
              <a:t>구조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-10800000">
            <a:off x="12128500" y="4572000"/>
            <a:ext cx="368300" cy="1016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2768600" y="3073400"/>
            <a:ext cx="6172200" cy="61722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12700" y="0"/>
            <a:ext cx="183007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38100" y="2197100"/>
            <a:ext cx="11442700" cy="59182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003300" y="469900"/>
            <a:ext cx="4229100" cy="3175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3710"/>
              </a:lnSpc>
            </a:pPr>
            <a:r>
              <a:rPr lang="en-US" sz="17800" b="false" i="false" u="none" strike="noStrike" spc="2100">
                <a:solidFill>
                  <a:srgbClr val="000000"/>
                </a:solidFill>
                <a:latin typeface="Prompt-Regular"/>
              </a:rPr>
              <a:t>05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2128500" y="5791200"/>
            <a:ext cx="4356100" cy="1752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43341"/>
              </a:lnSpc>
            </a:pPr>
            <a:r>
              <a:rPr lang="ko-KR" sz="2100" b="false" i="false" u="none" strike="noStrike">
                <a:solidFill>
                  <a:srgbClr val="000000"/>
                </a:solidFill>
                <a:ea typeface="S-Core Dream 3 Light"/>
              </a:rPr>
              <a:t>일정</a:t>
            </a:r>
            <a:r>
              <a:rPr lang="en-US" sz="2100" b="false" i="false" u="none" strike="noStrike">
                <a:solidFill>
                  <a:srgbClr val="000000"/>
                </a:solidFill>
                <a:latin typeface="S-Core Dream 3 Light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S-Core Dream 3 Light"/>
              </a:rPr>
              <a:t>작성</a:t>
            </a:r>
            <a:r>
              <a:rPr lang="en-US" sz="2100" b="false" i="false" u="none" strike="noStrike">
                <a:solidFill>
                  <a:srgbClr val="000000"/>
                </a:solidFill>
                <a:latin typeface="S-Core Dream 3 Light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S-Core Dream 3 Light"/>
              </a:rPr>
              <a:t>시</a:t>
            </a:r>
            <a:r>
              <a:rPr lang="en-US" sz="2100" b="false" i="false" u="none" strike="noStrike">
                <a:solidFill>
                  <a:srgbClr val="000000"/>
                </a:solidFill>
                <a:latin typeface="S-Core Dream 3 Light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S-Core Dream 3 Light"/>
              </a:rPr>
              <a:t>방문지에</a:t>
            </a:r>
            <a:r>
              <a:rPr lang="en-US" sz="2100" b="false" i="false" u="none" strike="noStrike">
                <a:solidFill>
                  <a:srgbClr val="000000"/>
                </a:solidFill>
                <a:latin typeface="S-Core Dream 3 Light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S-Core Dream 3 Light"/>
              </a:rPr>
              <a:t>대한</a:t>
            </a:r>
            <a:r>
              <a:rPr lang="en-US" sz="2100" b="false" i="false" u="none" strike="noStrike">
                <a:solidFill>
                  <a:srgbClr val="000000"/>
                </a:solidFill>
                <a:latin typeface="S-Core Dream 3 Light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S-Core Dream 3 Light"/>
              </a:rPr>
              <a:t>최적화된</a:t>
            </a:r>
            <a:r>
              <a:rPr lang="en-US" sz="2100" b="false" i="false" u="none" strike="noStrike">
                <a:solidFill>
                  <a:srgbClr val="000000"/>
                </a:solidFill>
                <a:latin typeface="S-Core Dream 3 Light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S-Core Dream 3 Light"/>
              </a:rPr>
              <a:t>경로를</a:t>
            </a:r>
            <a:r>
              <a:rPr lang="en-US" sz="2100" b="false" i="false" u="none" strike="noStrike">
                <a:solidFill>
                  <a:srgbClr val="000000"/>
                </a:solidFill>
                <a:latin typeface="S-Core Dream 3 Light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S-Core Dream 3 Light"/>
              </a:rPr>
              <a:t>제공함으로써</a:t>
            </a:r>
            <a:r>
              <a:rPr lang="en-US" sz="2100" b="false" i="false" u="none" strike="noStrike">
                <a:solidFill>
                  <a:srgbClr val="000000"/>
                </a:solidFill>
                <a:latin typeface="S-Core Dream 3 Light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S-Core Dream 3 Light"/>
              </a:rPr>
              <a:t>사용자의</a:t>
            </a:r>
            <a:r>
              <a:rPr lang="en-US" sz="2100" b="false" i="false" u="none" strike="noStrike">
                <a:solidFill>
                  <a:srgbClr val="000000"/>
                </a:solidFill>
                <a:latin typeface="S-Core Dream 3 Light"/>
              </a:rPr>
              <a:t>  </a:t>
            </a:r>
            <a:r>
              <a:rPr lang="ko-KR" sz="2100" b="false" i="false" u="none" strike="noStrike">
                <a:solidFill>
                  <a:srgbClr val="000000"/>
                </a:solidFill>
                <a:ea typeface="S-Core Dream 3 Light"/>
              </a:rPr>
              <a:t>효율적인</a:t>
            </a:r>
            <a:r>
              <a:rPr lang="en-US" sz="2100" b="false" i="false" u="none" strike="noStrike">
                <a:solidFill>
                  <a:srgbClr val="000000"/>
                </a:solidFill>
                <a:latin typeface="S-Core Dream 3 Light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S-Core Dream 3 Light"/>
              </a:rPr>
              <a:t>시간</a:t>
            </a:r>
            <a:r>
              <a:rPr lang="en-US" sz="2100" b="false" i="false" u="none" strike="noStrike">
                <a:solidFill>
                  <a:srgbClr val="000000"/>
                </a:solidFill>
                <a:latin typeface="S-Core Dream 3 Light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S-Core Dream 3 Light"/>
              </a:rPr>
              <a:t>활용이</a:t>
            </a:r>
            <a:r>
              <a:rPr lang="en-US" sz="2100" b="false" i="false" u="none" strike="noStrike">
                <a:solidFill>
                  <a:srgbClr val="000000"/>
                </a:solidFill>
                <a:latin typeface="S-Core Dream 3 Light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S-Core Dream 3 Light"/>
              </a:rPr>
              <a:t>가능할</a:t>
            </a:r>
            <a:r>
              <a:rPr lang="en-US" sz="2100" b="false" i="false" u="none" strike="noStrike">
                <a:solidFill>
                  <a:srgbClr val="000000"/>
                </a:solidFill>
                <a:latin typeface="S-Core Dream 3 Light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S-Core Dream 3 Light"/>
              </a:rPr>
              <a:t>것으로</a:t>
            </a:r>
            <a:r>
              <a:rPr lang="en-US" sz="2100" b="false" i="false" u="none" strike="noStrike">
                <a:solidFill>
                  <a:srgbClr val="000000"/>
                </a:solidFill>
                <a:latin typeface="S-Core Dream 3 Light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S-Core Dream 3 Light"/>
              </a:rPr>
              <a:t>기대된다</a:t>
            </a:r>
            <a:r>
              <a:rPr lang="en-US" sz="2100" b="false" i="false" u="none" strike="noStrike">
                <a:solidFill>
                  <a:srgbClr val="000000"/>
                </a:solidFill>
                <a:latin typeface="S-Core Dream 3 Light"/>
              </a:rPr>
              <a:t>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2128500" y="2476500"/>
            <a:ext cx="4368800" cy="647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4167"/>
              </a:lnSpc>
            </a:pPr>
            <a:r>
              <a:rPr lang="ko-KR" sz="3600" b="false" i="false" u="none" strike="noStrike">
                <a:solidFill>
                  <a:srgbClr val="000000"/>
                </a:solidFill>
                <a:ea typeface="S-Core Dream 5 Medium"/>
              </a:rPr>
              <a:t>활용방안</a:t>
            </a:r>
            <a:r>
              <a:rPr lang="en-US" sz="3600" b="false" i="false" u="none" strike="noStrike">
                <a:solidFill>
                  <a:srgbClr val="000000"/>
                </a:solidFill>
                <a:latin typeface="S-Core Dream 5 Medium"/>
              </a:rPr>
              <a:t> </a:t>
            </a:r>
            <a:r>
              <a:rPr lang="ko-KR" sz="3600" b="false" i="false" u="none" strike="noStrike">
                <a:solidFill>
                  <a:srgbClr val="000000"/>
                </a:solidFill>
                <a:ea typeface="S-Core Dream 5 Medium"/>
              </a:rPr>
              <a:t>및</a:t>
            </a:r>
            <a:r>
              <a:rPr lang="en-US" sz="3600" b="false" i="false" u="none" strike="noStrike">
                <a:solidFill>
                  <a:srgbClr val="000000"/>
                </a:solidFill>
                <a:latin typeface="S-Core Dream 5 Medium"/>
              </a:rPr>
              <a:t> </a:t>
            </a:r>
            <a:r>
              <a:rPr lang="ko-KR" sz="3600" b="false" i="false" u="none" strike="noStrike">
                <a:solidFill>
                  <a:srgbClr val="000000"/>
                </a:solidFill>
                <a:ea typeface="S-Core Dream 5 Medium"/>
              </a:rPr>
              <a:t>기대효과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-10800000">
            <a:off x="12128500" y="4572000"/>
            <a:ext cx="368300" cy="1016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sp>
        <p:nvSpPr>
          <p:cNvPr name="TextBox 4" id="4"/>
          <p:cNvSpPr txBox="true"/>
          <p:nvPr/>
        </p:nvSpPr>
        <p:spPr>
          <a:xfrm rot="0">
            <a:off x="6045200" y="1714500"/>
            <a:ext cx="4013200" cy="5588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3710"/>
              </a:lnSpc>
            </a:pPr>
            <a:r>
              <a:rPr lang="en-US" sz="31400" b="false" i="false" u="none" strike="noStrike" spc="3800">
                <a:solidFill>
                  <a:srgbClr val="000000"/>
                </a:solidFill>
                <a:latin typeface="Prompt-Regular"/>
              </a:rPr>
              <a:t>0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324600" y="4305300"/>
            <a:ext cx="3441700" cy="558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2880"/>
              </a:lnSpc>
            </a:pPr>
            <a:r>
              <a:rPr lang="en-US" sz="3200" b="false" i="false" u="none" strike="noStrike" spc="1500">
                <a:solidFill>
                  <a:srgbClr val="000000"/>
                </a:solidFill>
                <a:highlight>
                  <a:srgbClr val="FFFFFF"/>
                </a:highlight>
                <a:latin typeface="Prompt-Medium"/>
              </a:rPr>
              <a:t>CHAPTER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559800" y="1714500"/>
            <a:ext cx="3759200" cy="5588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3710"/>
              </a:lnSpc>
            </a:pPr>
            <a:r>
              <a:rPr lang="en-US" sz="31400" b="false" i="false" u="none" strike="noStrike" spc="3800">
                <a:solidFill>
                  <a:srgbClr val="000000"/>
                </a:solidFill>
                <a:latin typeface="Prompt-Regular"/>
              </a:rPr>
              <a:t>2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346700" y="6540500"/>
            <a:ext cx="7391400" cy="863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49400"/>
              </a:lnSpc>
            </a:pPr>
            <a:r>
              <a:rPr lang="ko-KR" sz="4900" b="false" i="false" u="none" strike="noStrike" spc="100">
                <a:solidFill>
                  <a:srgbClr val="000000"/>
                </a:solidFill>
                <a:ea typeface="Gmarket Sans Medium"/>
              </a:rPr>
              <a:t>프로젝트</a:t>
            </a:r>
            <a:r>
              <a:rPr lang="en-US" sz="4900" b="false" i="false" u="none" strike="noStrike" spc="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4900" b="false" i="false" u="none" strike="noStrike" spc="100">
                <a:solidFill>
                  <a:srgbClr val="000000"/>
                </a:solidFill>
                <a:ea typeface="Gmarket Sans Medium"/>
              </a:rPr>
              <a:t>팀</a:t>
            </a:r>
            <a:r>
              <a:rPr lang="en-US" sz="4900" b="false" i="false" u="none" strike="noStrike" spc="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4900" b="false" i="false" u="none" strike="noStrike" spc="100">
                <a:solidFill>
                  <a:srgbClr val="000000"/>
                </a:solidFill>
                <a:ea typeface="Gmarket Sans Medium"/>
              </a:rPr>
              <a:t>구성</a:t>
            </a:r>
            <a:r>
              <a:rPr lang="en-US" sz="4900" b="false" i="false" u="none" strike="noStrike" spc="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4900" b="false" i="false" u="none" strike="noStrike" spc="100">
                <a:solidFill>
                  <a:srgbClr val="000000"/>
                </a:solidFill>
                <a:ea typeface="Gmarket Sans Medium"/>
              </a:rPr>
              <a:t>및</a:t>
            </a:r>
            <a:r>
              <a:rPr lang="en-US" sz="4900" b="false" i="false" u="none" strike="noStrike" spc="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4900" b="false" i="false" u="none" strike="noStrike" spc="100">
                <a:solidFill>
                  <a:srgbClr val="000000"/>
                </a:solidFill>
                <a:ea typeface="Gmarket Sans Medium"/>
              </a:rPr>
              <a:t>역할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743700" y="1181100"/>
            <a:ext cx="9906000" cy="24384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892300" y="6248400"/>
            <a:ext cx="4356100" cy="838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43341"/>
              </a:lnSpc>
              <a:buClr>
                <a:srgbClr val="000000"/>
              </a:buClr>
              <a:buFont typeface="Arial"/>
              <a:buChar char="●"/>
            </a:pPr>
            <a:r>
              <a:rPr lang="ko-KR" sz="2100" b="false" i="false" u="none" strike="noStrike">
                <a:solidFill>
                  <a:srgbClr val="000000"/>
                </a:solidFill>
                <a:ea typeface="S-Core Dream 3 Light"/>
              </a:rPr>
              <a:t>팀장</a:t>
            </a:r>
          </a:p>
          <a:p>
            <a:pPr algn="l" lvl="0" indent="-342900" marL="342900">
              <a:lnSpc>
                <a:spcPct val="143341"/>
              </a:lnSpc>
              <a:buClr>
                <a:srgbClr val="000000"/>
              </a:buClr>
              <a:buFont typeface="Arial"/>
              <a:buChar char="●"/>
            </a:pPr>
            <a:r>
              <a:rPr lang="en-US" sz="2100" b="false" i="false" u="none" strike="noStrike">
                <a:solidFill>
                  <a:srgbClr val="000000"/>
                </a:solidFill>
                <a:latin typeface="S-Core Dream 3 Light"/>
              </a:rPr>
              <a:t>DATABASE TEAM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905000" y="8801100"/>
            <a:ext cx="4343400" cy="241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6950"/>
              </a:lnSpc>
            </a:pPr>
            <a:r>
              <a:rPr lang="en-US" sz="1400" b="false" i="false" u="none" strike="noStrike" spc="300">
                <a:solidFill>
                  <a:srgbClr val="000000"/>
                </a:solidFill>
                <a:latin typeface="Gmarket Sans Medium"/>
              </a:rPr>
              <a:t>AN OVERVIEW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892300" y="2133600"/>
            <a:ext cx="4368800" cy="1333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4167"/>
              </a:lnSpc>
            </a:pPr>
            <a:r>
              <a:rPr lang="ko-KR" sz="3600" b="false" i="false" u="none" strike="noStrike">
                <a:solidFill>
                  <a:srgbClr val="000000"/>
                </a:solidFill>
                <a:ea typeface="S-Core Dream 5 Medium"/>
              </a:rPr>
              <a:t>프로젝트</a:t>
            </a:r>
            <a:r>
              <a:rPr lang="en-US" sz="3600" b="false" i="false" u="none" strike="noStrike">
                <a:solidFill>
                  <a:srgbClr val="000000"/>
                </a:solidFill>
                <a:latin typeface="S-Core Dream 5 Medium"/>
              </a:rPr>
              <a:t> </a:t>
            </a:r>
            <a:r>
              <a:rPr lang="ko-KR" sz="3600" b="false" i="false" u="none" strike="noStrike">
                <a:solidFill>
                  <a:srgbClr val="000000"/>
                </a:solidFill>
                <a:ea typeface="S-Core Dream 5 Medium"/>
              </a:rPr>
              <a:t>팀</a:t>
            </a:r>
            <a:r>
              <a:rPr lang="en-US" sz="3600" b="false" i="false" u="none" strike="noStrike">
                <a:solidFill>
                  <a:srgbClr val="000000"/>
                </a:solidFill>
                <a:latin typeface="S-Core Dream 5 Medium"/>
              </a:rPr>
              <a:t> </a:t>
            </a:r>
            <a:r>
              <a:rPr lang="ko-KR" sz="3600" b="false" i="false" u="none" strike="noStrike">
                <a:solidFill>
                  <a:srgbClr val="000000"/>
                </a:solidFill>
                <a:ea typeface="S-Core Dream 5 Medium"/>
              </a:rPr>
              <a:t>구성</a:t>
            </a:r>
          </a:p>
          <a:p>
            <a:pPr algn="l" lvl="0">
              <a:lnSpc>
                <a:spcPct val="124167"/>
              </a:lnSpc>
            </a:pPr>
            <a:r>
              <a:rPr lang="ko-KR" sz="3600" b="false" i="false" u="none" strike="noStrike">
                <a:solidFill>
                  <a:srgbClr val="000000"/>
                </a:solidFill>
                <a:ea typeface="S-Core Dream 5 Medium"/>
              </a:rPr>
              <a:t>및</a:t>
            </a:r>
            <a:r>
              <a:rPr lang="en-US" sz="3600" b="false" i="false" u="none" strike="noStrike">
                <a:solidFill>
                  <a:srgbClr val="000000"/>
                </a:solidFill>
                <a:latin typeface="S-Core Dream 5 Medium"/>
              </a:rPr>
              <a:t> </a:t>
            </a:r>
            <a:r>
              <a:rPr lang="ko-KR" sz="3600" b="false" i="false" u="none" strike="noStrike">
                <a:solidFill>
                  <a:srgbClr val="000000"/>
                </a:solidFill>
                <a:ea typeface="S-Core Dream 5 Medium"/>
              </a:rPr>
              <a:t>역할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-10800000">
            <a:off x="1892300" y="4572000"/>
            <a:ext cx="368300" cy="1016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743700" y="1193800"/>
            <a:ext cx="863600" cy="6731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6743700" y="1257300"/>
            <a:ext cx="9144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3710"/>
              </a:lnSpc>
            </a:pPr>
            <a:r>
              <a:rPr lang="ko-KR" sz="3000" b="false" i="false" u="none" strike="noStrike">
                <a:solidFill>
                  <a:srgbClr val="FFFFFF"/>
                </a:solidFill>
                <a:ea typeface="Prompt-Regular"/>
              </a:rPr>
              <a:t>팀장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401300" y="1498600"/>
            <a:ext cx="29845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56786"/>
              </a:lnSpc>
            </a:pPr>
            <a:r>
              <a:rPr lang="ko-KR" sz="1800" b="false" i="false" u="none" strike="noStrike">
                <a:solidFill>
                  <a:srgbClr val="000000"/>
                </a:solidFill>
                <a:ea typeface="S-Core Dream 4 Regular"/>
              </a:rPr>
              <a:t>이희동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401300" y="2032000"/>
            <a:ext cx="4914900" cy="1257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43341"/>
              </a:lnSpc>
            </a:pPr>
            <a:r>
              <a:rPr lang="en-US" sz="1500" b="false" i="false" u="none" strike="noStrike">
                <a:solidFill>
                  <a:srgbClr val="000000"/>
                </a:solidFill>
                <a:latin typeface="S-Core Dream 3 Light"/>
              </a:rPr>
              <a:t>- </a:t>
            </a:r>
            <a:r>
              <a:rPr lang="ko-KR" sz="1500" b="false" i="false" u="none" strike="noStrike">
                <a:solidFill>
                  <a:srgbClr val="000000"/>
                </a:solidFill>
                <a:ea typeface="S-Core Dream 3 Light"/>
              </a:rPr>
              <a:t>기획</a:t>
            </a:r>
            <a:r>
              <a:rPr lang="en-US" sz="1500" b="false" i="false" u="none" strike="noStrike">
                <a:solidFill>
                  <a:srgbClr val="000000"/>
                </a:solidFill>
                <a:latin typeface="S-Core Dream 3 Light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S-Core Dream 3 Light"/>
              </a:rPr>
              <a:t>구성</a:t>
            </a:r>
            <a:r>
              <a:rPr lang="en-US" sz="1500" b="false" i="false" u="none" strike="noStrike">
                <a:solidFill>
                  <a:srgbClr val="000000"/>
                </a:solidFill>
                <a:latin typeface="S-Core Dream 3 Light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S-Core Dream 3 Light"/>
              </a:rPr>
              <a:t>및</a:t>
            </a:r>
            <a:r>
              <a:rPr lang="en-US" sz="1500" b="false" i="false" u="none" strike="noStrike">
                <a:solidFill>
                  <a:srgbClr val="000000"/>
                </a:solidFill>
                <a:latin typeface="S-Core Dream 3 Light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S-Core Dream 3 Light"/>
              </a:rPr>
              <a:t>조정</a:t>
            </a:r>
          </a:p>
          <a:p>
            <a:pPr algn="l" lvl="0">
              <a:lnSpc>
                <a:spcPct val="143341"/>
              </a:lnSpc>
            </a:pPr>
            <a:r>
              <a:rPr lang="en-US" sz="1500" b="false" i="false" u="none" strike="noStrike">
                <a:solidFill>
                  <a:srgbClr val="000000"/>
                </a:solidFill>
                <a:latin typeface="S-Core Dream 3 Light"/>
              </a:rPr>
              <a:t>- </a:t>
            </a:r>
            <a:r>
              <a:rPr lang="ko-KR" sz="1500" b="false" i="false" u="none" strike="noStrike">
                <a:solidFill>
                  <a:srgbClr val="000000"/>
                </a:solidFill>
                <a:ea typeface="S-Core Dream 3 Light"/>
              </a:rPr>
              <a:t>외부</a:t>
            </a:r>
            <a:r>
              <a:rPr lang="en-US" sz="1500" b="false" i="false" u="none" strike="noStrike">
                <a:solidFill>
                  <a:srgbClr val="000000"/>
                </a:solidFill>
                <a:latin typeface="S-Core Dream 3 Light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S-Core Dream 3 Light"/>
              </a:rPr>
              <a:t>데이터</a:t>
            </a:r>
            <a:r>
              <a:rPr lang="en-US" sz="1500" b="false" i="false" u="none" strike="noStrike">
                <a:solidFill>
                  <a:srgbClr val="000000"/>
                </a:solidFill>
                <a:latin typeface="S-Core Dream 3 Light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S-Core Dream 3 Light"/>
              </a:rPr>
              <a:t>수집</a:t>
            </a:r>
          </a:p>
          <a:p>
            <a:pPr algn="l" lvl="0">
              <a:lnSpc>
                <a:spcPct val="143341"/>
              </a:lnSpc>
            </a:pPr>
            <a:r>
              <a:rPr lang="en-US" sz="1500" b="false" i="false" u="none" strike="noStrike">
                <a:solidFill>
                  <a:srgbClr val="000000"/>
                </a:solidFill>
                <a:latin typeface="S-Core Dream 3 Light"/>
              </a:rPr>
              <a:t>- </a:t>
            </a:r>
            <a:r>
              <a:rPr lang="ko-KR" sz="1500" b="false" i="false" u="none" strike="noStrike">
                <a:solidFill>
                  <a:srgbClr val="000000"/>
                </a:solidFill>
                <a:ea typeface="S-Core Dream 3 Light"/>
              </a:rPr>
              <a:t>웹</a:t>
            </a:r>
            <a:r>
              <a:rPr lang="en-US" sz="1500" b="false" i="false" u="none" strike="noStrike">
                <a:solidFill>
                  <a:srgbClr val="000000"/>
                </a:solidFill>
                <a:latin typeface="S-Core Dream 3 Light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S-Core Dream 3 Light"/>
              </a:rPr>
              <a:t>페이지</a:t>
            </a:r>
            <a:r>
              <a:rPr lang="en-US" sz="1500" b="false" i="false" u="none" strike="noStrike">
                <a:solidFill>
                  <a:srgbClr val="000000"/>
                </a:solidFill>
                <a:latin typeface="S-Core Dream 3 Light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S-Core Dream 3 Light"/>
              </a:rPr>
              <a:t>디자인</a:t>
            </a:r>
          </a:p>
          <a:p>
            <a:pPr algn="l" lvl="0">
              <a:lnSpc>
                <a:spcPct val="143341"/>
              </a:lnSpc>
            </a:pPr>
            <a:r>
              <a:rPr lang="en-US" sz="1500" b="false" i="false" u="none" strike="noStrike">
                <a:solidFill>
                  <a:srgbClr val="000000"/>
                </a:solidFill>
                <a:latin typeface="S-Core Dream 3 Light"/>
              </a:rPr>
              <a:t>- </a:t>
            </a:r>
            <a:r>
              <a:rPr lang="ko-KR" sz="1500" b="false" i="false" u="none" strike="noStrike">
                <a:solidFill>
                  <a:srgbClr val="000000"/>
                </a:solidFill>
                <a:ea typeface="S-Core Dream 3 Light"/>
              </a:rPr>
              <a:t>데이터</a:t>
            </a:r>
            <a:r>
              <a:rPr lang="en-US" sz="1500" b="false" i="false" u="none" strike="noStrike">
                <a:solidFill>
                  <a:srgbClr val="000000"/>
                </a:solidFill>
                <a:latin typeface="S-Core Dream 3 Light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S-Core Dream 3 Light"/>
              </a:rPr>
              <a:t>정제화</a:t>
            </a:r>
          </a:p>
        </p:txBody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6743700" y="3924300"/>
            <a:ext cx="9906000" cy="24384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5786100" y="3962400"/>
            <a:ext cx="863600" cy="673100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15748000" y="4013200"/>
            <a:ext cx="9144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3710"/>
              </a:lnSpc>
            </a:pPr>
            <a:r>
              <a:rPr lang="ko-KR" sz="3000" b="false" i="false" u="none" strike="noStrike">
                <a:solidFill>
                  <a:srgbClr val="FFFFFF"/>
                </a:solidFill>
                <a:ea typeface="Prompt-Regular"/>
              </a:rPr>
              <a:t>팀원</a:t>
            </a:r>
          </a:p>
        </p:txBody>
      </p:sp>
      <p:pic>
        <p:nvPicPr>
          <p:cNvPr name="Picture 14" id="1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743700" y="6667500"/>
            <a:ext cx="9906000" cy="24384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743700" y="6667500"/>
            <a:ext cx="863600" cy="673100"/>
          </a:xfrm>
          <a:prstGeom prst="rect">
            <a:avLst/>
          </a:prstGeom>
        </p:spPr>
      </p:pic>
      <p:sp>
        <p:nvSpPr>
          <p:cNvPr name="TextBox 16" id="16"/>
          <p:cNvSpPr txBox="true"/>
          <p:nvPr/>
        </p:nvSpPr>
        <p:spPr>
          <a:xfrm rot="0">
            <a:off x="6743700" y="6731000"/>
            <a:ext cx="9144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3710"/>
              </a:lnSpc>
            </a:pPr>
            <a:r>
              <a:rPr lang="ko-KR" sz="3000" b="false" i="false" u="none" strike="noStrike">
                <a:solidFill>
                  <a:srgbClr val="FFFFFF"/>
                </a:solidFill>
                <a:ea typeface="Prompt-Regular"/>
              </a:rPr>
              <a:t>팀원</a:t>
            </a:r>
          </a:p>
        </p:txBody>
      </p:sp>
      <p:pic>
        <p:nvPicPr>
          <p:cNvPr name="Picture 17" id="1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7924800" y="6896100"/>
            <a:ext cx="1917700" cy="19177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3652500" y="4051300"/>
            <a:ext cx="1625600" cy="21717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8089900" y="1333500"/>
            <a:ext cx="1574800" cy="2108200"/>
          </a:xfrm>
          <a:prstGeom prst="rect">
            <a:avLst/>
          </a:prstGeom>
        </p:spPr>
      </p:pic>
      <p:sp>
        <p:nvSpPr>
          <p:cNvPr name="TextBox 20" id="20"/>
          <p:cNvSpPr txBox="true"/>
          <p:nvPr/>
        </p:nvSpPr>
        <p:spPr>
          <a:xfrm rot="0">
            <a:off x="10388600" y="7302500"/>
            <a:ext cx="29845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56786"/>
              </a:lnSpc>
            </a:pPr>
            <a:r>
              <a:rPr lang="ko-KR" sz="1800" b="false" i="false" u="none" strike="noStrike">
                <a:solidFill>
                  <a:srgbClr val="000000"/>
                </a:solidFill>
                <a:ea typeface="S-Core Dream 4 Regular"/>
              </a:rPr>
              <a:t>김용빈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350500" y="7848600"/>
            <a:ext cx="4914900" cy="927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43341"/>
              </a:lnSpc>
            </a:pPr>
            <a:r>
              <a:rPr lang="en-US" sz="1500" b="false" i="false" u="none" strike="noStrike">
                <a:solidFill>
                  <a:srgbClr val="000000"/>
                </a:solidFill>
                <a:latin typeface="S-Core Dream 3 Light"/>
              </a:rPr>
              <a:t>- </a:t>
            </a:r>
            <a:r>
              <a:rPr lang="ko-KR" sz="1500" b="false" i="false" u="none" strike="noStrike">
                <a:solidFill>
                  <a:srgbClr val="000000"/>
                </a:solidFill>
                <a:ea typeface="S-Core Dream 3 Light"/>
              </a:rPr>
              <a:t>데이터베이스</a:t>
            </a:r>
            <a:r>
              <a:rPr lang="en-US" sz="1500" b="false" i="false" u="none" strike="noStrike">
                <a:solidFill>
                  <a:srgbClr val="000000"/>
                </a:solidFill>
                <a:latin typeface="S-Core Dream 3 Light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S-Core Dream 3 Light"/>
              </a:rPr>
              <a:t>기본</a:t>
            </a:r>
            <a:r>
              <a:rPr lang="en-US" sz="1500" b="false" i="false" u="none" strike="noStrike">
                <a:solidFill>
                  <a:srgbClr val="000000"/>
                </a:solidFill>
                <a:latin typeface="S-Core Dream 3 Light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S-Core Dream 3 Light"/>
              </a:rPr>
              <a:t>설계</a:t>
            </a:r>
          </a:p>
          <a:p>
            <a:pPr algn="l" lvl="0">
              <a:lnSpc>
                <a:spcPct val="143341"/>
              </a:lnSpc>
            </a:pPr>
            <a:r>
              <a:rPr lang="en-US" sz="1500" b="false" i="false" u="none" strike="noStrike">
                <a:solidFill>
                  <a:srgbClr val="000000"/>
                </a:solidFill>
                <a:latin typeface="S-Core Dream 3 Light"/>
              </a:rPr>
              <a:t>- Sub </a:t>
            </a:r>
            <a:r>
              <a:rPr lang="ko-KR" sz="1500" b="false" i="false" u="none" strike="noStrike">
                <a:solidFill>
                  <a:srgbClr val="000000"/>
                </a:solidFill>
                <a:ea typeface="S-Core Dream 3 Light"/>
              </a:rPr>
              <a:t>기능</a:t>
            </a:r>
            <a:r>
              <a:rPr lang="en-US" sz="1500" b="false" i="false" u="none" strike="noStrike">
                <a:solidFill>
                  <a:srgbClr val="000000"/>
                </a:solidFill>
                <a:latin typeface="S-Core Dream 3 Light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S-Core Dream 3 Light"/>
              </a:rPr>
              <a:t>구현</a:t>
            </a:r>
            <a:r>
              <a:rPr lang="en-US" sz="1500" b="false" i="false" u="none" strike="noStrike">
                <a:solidFill>
                  <a:srgbClr val="000000"/>
                </a:solidFill>
                <a:latin typeface="S-Core Dream 3 Light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S-Core Dream 3 Light"/>
              </a:rPr>
              <a:t>및</a:t>
            </a:r>
            <a:r>
              <a:rPr lang="en-US" sz="1500" b="false" i="false" u="none" strike="noStrike">
                <a:solidFill>
                  <a:srgbClr val="000000"/>
                </a:solidFill>
                <a:latin typeface="S-Core Dream 3 Light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S-Core Dream 3 Light"/>
              </a:rPr>
              <a:t>테스팅</a:t>
            </a:r>
          </a:p>
          <a:p>
            <a:pPr algn="l" lvl="0">
              <a:lnSpc>
                <a:spcPct val="143341"/>
              </a:lnSpc>
            </a:pPr>
            <a:r>
              <a:rPr lang="en-US" sz="1500" b="false" i="false" u="none" strike="noStrike">
                <a:solidFill>
                  <a:srgbClr val="000000"/>
                </a:solidFill>
                <a:latin typeface="S-Core Dream 3 Light"/>
              </a:rPr>
              <a:t>- </a:t>
            </a:r>
            <a:r>
              <a:rPr lang="ko-KR" sz="1500" b="false" i="false" u="none" strike="noStrike">
                <a:solidFill>
                  <a:srgbClr val="000000"/>
                </a:solidFill>
                <a:ea typeface="S-Core Dream 3 Light"/>
              </a:rPr>
              <a:t>프로젝트</a:t>
            </a:r>
            <a:r>
              <a:rPr lang="en-US" sz="1500" b="false" i="false" u="none" strike="noStrike">
                <a:solidFill>
                  <a:srgbClr val="000000"/>
                </a:solidFill>
                <a:latin typeface="S-Core Dream 3 Light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S-Core Dream 3 Light"/>
              </a:rPr>
              <a:t>전반</a:t>
            </a:r>
            <a:r>
              <a:rPr lang="en-US" sz="1500" b="false" i="false" u="none" strike="noStrike">
                <a:solidFill>
                  <a:srgbClr val="000000"/>
                </a:solidFill>
                <a:latin typeface="S-Core Dream 3 Light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S-Core Dream 3 Light"/>
              </a:rPr>
              <a:t>테스팅</a:t>
            </a:r>
            <a:r>
              <a:rPr lang="en-US" sz="1500" b="false" i="false" u="none" strike="noStrike">
                <a:solidFill>
                  <a:srgbClr val="000000"/>
                </a:solidFill>
                <a:latin typeface="S-Core Dream 3 Light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S-Core Dream 3 Light"/>
              </a:rPr>
              <a:t>및</a:t>
            </a:r>
            <a:r>
              <a:rPr lang="en-US" sz="1500" b="false" i="false" u="none" strike="noStrike">
                <a:solidFill>
                  <a:srgbClr val="000000"/>
                </a:solidFill>
                <a:latin typeface="S-Core Dream 3 Light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S-Core Dream 3 Light"/>
              </a:rPr>
              <a:t>예외처리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7937500" y="4241800"/>
            <a:ext cx="29845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56786"/>
              </a:lnSpc>
            </a:pPr>
            <a:r>
              <a:rPr lang="ko-KR" sz="1800" b="false" i="false" u="none" strike="noStrike">
                <a:solidFill>
                  <a:srgbClr val="000000"/>
                </a:solidFill>
                <a:ea typeface="S-Core Dream 4 Regular"/>
              </a:rPr>
              <a:t>심재윤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7937500" y="4813300"/>
            <a:ext cx="4914900" cy="1257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43341"/>
              </a:lnSpc>
            </a:pPr>
            <a:r>
              <a:rPr lang="en-US" sz="1500" b="false" i="false" u="none" strike="noStrike">
                <a:solidFill>
                  <a:srgbClr val="000000"/>
                </a:solidFill>
                <a:latin typeface="S-Core Dream 3 Light"/>
              </a:rPr>
              <a:t>- </a:t>
            </a:r>
            <a:r>
              <a:rPr lang="ko-KR" sz="1500" b="false" i="false" u="none" strike="noStrike">
                <a:solidFill>
                  <a:srgbClr val="000000"/>
                </a:solidFill>
                <a:ea typeface="S-Core Dream 3 Light"/>
              </a:rPr>
              <a:t>데이터베이스</a:t>
            </a:r>
            <a:r>
              <a:rPr lang="en-US" sz="1500" b="false" i="false" u="none" strike="noStrike">
                <a:solidFill>
                  <a:srgbClr val="000000"/>
                </a:solidFill>
                <a:latin typeface="S-Core Dream 3 Light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S-Core Dream 3 Light"/>
              </a:rPr>
              <a:t>기본</a:t>
            </a:r>
            <a:r>
              <a:rPr lang="en-US" sz="1500" b="false" i="false" u="none" strike="noStrike">
                <a:solidFill>
                  <a:srgbClr val="000000"/>
                </a:solidFill>
                <a:latin typeface="S-Core Dream 3 Light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S-Core Dream 3 Light"/>
              </a:rPr>
              <a:t>설계</a:t>
            </a:r>
          </a:p>
          <a:p>
            <a:pPr algn="l" lvl="0">
              <a:lnSpc>
                <a:spcPct val="143341"/>
              </a:lnSpc>
            </a:pPr>
            <a:r>
              <a:rPr lang="en-US" sz="1500" b="false" i="false" u="none" strike="noStrike">
                <a:solidFill>
                  <a:srgbClr val="000000"/>
                </a:solidFill>
                <a:latin typeface="S-Core Dream 3 Light"/>
              </a:rPr>
              <a:t>- </a:t>
            </a:r>
            <a:r>
              <a:rPr lang="ko-KR" sz="1500" b="false" i="false" u="none" strike="noStrike">
                <a:solidFill>
                  <a:srgbClr val="000000"/>
                </a:solidFill>
                <a:ea typeface="S-Core Dream 3 Light"/>
              </a:rPr>
              <a:t>데이터베이스에</a:t>
            </a:r>
            <a:r>
              <a:rPr lang="en-US" sz="1500" b="false" i="false" u="none" strike="noStrike">
                <a:solidFill>
                  <a:srgbClr val="000000"/>
                </a:solidFill>
                <a:latin typeface="S-Core Dream 3 Light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S-Core Dream 3 Light"/>
              </a:rPr>
              <a:t>사용할</a:t>
            </a:r>
            <a:r>
              <a:rPr lang="en-US" sz="1500" b="false" i="false" u="none" strike="noStrike">
                <a:solidFill>
                  <a:srgbClr val="000000"/>
                </a:solidFill>
                <a:latin typeface="S-Core Dream 3 Light"/>
              </a:rPr>
              <a:t> Entity </a:t>
            </a:r>
            <a:r>
              <a:rPr lang="ko-KR" sz="1500" b="false" i="false" u="none" strike="noStrike">
                <a:solidFill>
                  <a:srgbClr val="000000"/>
                </a:solidFill>
                <a:ea typeface="S-Core Dream 3 Light"/>
              </a:rPr>
              <a:t>구축</a:t>
            </a:r>
          </a:p>
          <a:p>
            <a:pPr algn="l" lvl="0">
              <a:lnSpc>
                <a:spcPct val="143341"/>
              </a:lnSpc>
            </a:pPr>
            <a:r>
              <a:rPr lang="en-US" sz="1500" b="false" i="false" u="none" strike="noStrike">
                <a:solidFill>
                  <a:srgbClr val="000000"/>
                </a:solidFill>
                <a:latin typeface="S-Core Dream 3 Light"/>
              </a:rPr>
              <a:t>- </a:t>
            </a:r>
            <a:r>
              <a:rPr lang="ko-KR" sz="1500" b="false" i="false" u="none" strike="noStrike">
                <a:solidFill>
                  <a:srgbClr val="000000"/>
                </a:solidFill>
                <a:ea typeface="S-Core Dream 3 Light"/>
              </a:rPr>
              <a:t>전반적인</a:t>
            </a:r>
            <a:r>
              <a:rPr lang="en-US" sz="1500" b="false" i="false" u="none" strike="noStrike">
                <a:solidFill>
                  <a:srgbClr val="000000"/>
                </a:solidFill>
                <a:latin typeface="S-Core Dream 3 Light"/>
              </a:rPr>
              <a:t> Repository, Service </a:t>
            </a:r>
            <a:r>
              <a:rPr lang="ko-KR" sz="1500" b="false" i="false" u="none" strike="noStrike">
                <a:solidFill>
                  <a:srgbClr val="000000"/>
                </a:solidFill>
                <a:ea typeface="S-Core Dream 3 Light"/>
              </a:rPr>
              <a:t>작성</a:t>
            </a:r>
          </a:p>
          <a:p>
            <a:pPr algn="l" lvl="0">
              <a:lnSpc>
                <a:spcPct val="143341"/>
              </a:lnSpc>
            </a:pPr>
            <a:r>
              <a:rPr lang="en-US" sz="1500" b="false" i="false" u="none" strike="noStrike">
                <a:solidFill>
                  <a:srgbClr val="000000"/>
                </a:solidFill>
                <a:latin typeface="S-Core Dream 3 Light"/>
              </a:rPr>
              <a:t>- </a:t>
            </a:r>
            <a:r>
              <a:rPr lang="ko-KR" sz="1500" b="false" i="false" u="none" strike="noStrike">
                <a:solidFill>
                  <a:srgbClr val="000000"/>
                </a:solidFill>
                <a:ea typeface="S-Core Dream 3 Light"/>
              </a:rPr>
              <a:t>데이터</a:t>
            </a:r>
            <a:r>
              <a:rPr lang="en-US" sz="1500" b="false" i="false" u="none" strike="noStrike">
                <a:solidFill>
                  <a:srgbClr val="000000"/>
                </a:solidFill>
                <a:latin typeface="S-Core Dream 3 Light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S-Core Dream 3 Light"/>
              </a:rPr>
              <a:t>관리</a:t>
            </a:r>
            <a:r>
              <a:rPr lang="en-US" sz="1500" b="false" i="false" u="none" strike="noStrike">
                <a:solidFill>
                  <a:srgbClr val="000000"/>
                </a:solidFill>
                <a:latin typeface="S-Core Dream 3 Light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S-Core Dream 3 Light"/>
              </a:rPr>
              <a:t>및</a:t>
            </a:r>
            <a:r>
              <a:rPr lang="en-US" sz="1500" b="false" i="false" u="none" strike="noStrike">
                <a:solidFill>
                  <a:srgbClr val="000000"/>
                </a:solidFill>
                <a:latin typeface="S-Core Dream 3 Light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S-Core Dream 3 Light"/>
              </a:rPr>
              <a:t>조직화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743700" y="1181100"/>
            <a:ext cx="9906000" cy="24384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892300" y="6477000"/>
            <a:ext cx="4356100" cy="368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43341"/>
              </a:lnSpc>
              <a:buClr>
                <a:srgbClr val="000000"/>
              </a:buClr>
              <a:buFont typeface="Arial"/>
              <a:buChar char="●"/>
            </a:pPr>
            <a:r>
              <a:rPr lang="en-US" sz="2100" b="false" i="false" u="none" strike="noStrike">
                <a:solidFill>
                  <a:srgbClr val="000000"/>
                </a:solidFill>
                <a:latin typeface="S-Core Dream 3 Light"/>
              </a:rPr>
              <a:t>FUNCTION TEAM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905000" y="8801100"/>
            <a:ext cx="4343400" cy="241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6950"/>
              </a:lnSpc>
            </a:pPr>
            <a:r>
              <a:rPr lang="en-US" sz="1400" b="false" i="false" u="none" strike="noStrike" spc="300">
                <a:solidFill>
                  <a:srgbClr val="000000"/>
                </a:solidFill>
                <a:latin typeface="Gmarket Sans Medium"/>
              </a:rPr>
              <a:t>AN OVERVIEW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892300" y="2133600"/>
            <a:ext cx="4368800" cy="1333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4167"/>
              </a:lnSpc>
            </a:pPr>
            <a:r>
              <a:rPr lang="ko-KR" sz="3600" b="false" i="false" u="none" strike="noStrike">
                <a:solidFill>
                  <a:srgbClr val="000000"/>
                </a:solidFill>
                <a:ea typeface="S-Core Dream 5 Medium"/>
              </a:rPr>
              <a:t>프로젝트</a:t>
            </a:r>
            <a:r>
              <a:rPr lang="en-US" sz="3600" b="false" i="false" u="none" strike="noStrike">
                <a:solidFill>
                  <a:srgbClr val="000000"/>
                </a:solidFill>
                <a:latin typeface="S-Core Dream 5 Medium"/>
              </a:rPr>
              <a:t> </a:t>
            </a:r>
            <a:r>
              <a:rPr lang="ko-KR" sz="3600" b="false" i="false" u="none" strike="noStrike">
                <a:solidFill>
                  <a:srgbClr val="000000"/>
                </a:solidFill>
                <a:ea typeface="S-Core Dream 5 Medium"/>
              </a:rPr>
              <a:t>팀</a:t>
            </a:r>
            <a:r>
              <a:rPr lang="en-US" sz="3600" b="false" i="false" u="none" strike="noStrike">
                <a:solidFill>
                  <a:srgbClr val="000000"/>
                </a:solidFill>
                <a:latin typeface="S-Core Dream 5 Medium"/>
              </a:rPr>
              <a:t> </a:t>
            </a:r>
            <a:r>
              <a:rPr lang="ko-KR" sz="3600" b="false" i="false" u="none" strike="noStrike">
                <a:solidFill>
                  <a:srgbClr val="000000"/>
                </a:solidFill>
                <a:ea typeface="S-Core Dream 5 Medium"/>
              </a:rPr>
              <a:t>구성</a:t>
            </a:r>
          </a:p>
          <a:p>
            <a:pPr algn="l" lvl="0">
              <a:lnSpc>
                <a:spcPct val="124167"/>
              </a:lnSpc>
            </a:pPr>
            <a:r>
              <a:rPr lang="ko-KR" sz="3600" b="false" i="false" u="none" strike="noStrike">
                <a:solidFill>
                  <a:srgbClr val="000000"/>
                </a:solidFill>
                <a:ea typeface="S-Core Dream 5 Medium"/>
              </a:rPr>
              <a:t>및</a:t>
            </a:r>
            <a:r>
              <a:rPr lang="en-US" sz="3600" b="false" i="false" u="none" strike="noStrike">
                <a:solidFill>
                  <a:srgbClr val="000000"/>
                </a:solidFill>
                <a:latin typeface="S-Core Dream 5 Medium"/>
              </a:rPr>
              <a:t> </a:t>
            </a:r>
            <a:r>
              <a:rPr lang="ko-KR" sz="3600" b="false" i="false" u="none" strike="noStrike">
                <a:solidFill>
                  <a:srgbClr val="000000"/>
                </a:solidFill>
                <a:ea typeface="S-Core Dream 5 Medium"/>
              </a:rPr>
              <a:t>역할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-10800000">
            <a:off x="1892300" y="4572000"/>
            <a:ext cx="368300" cy="1016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743700" y="1193800"/>
            <a:ext cx="863600" cy="6731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6794500" y="1257300"/>
            <a:ext cx="8001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3710"/>
              </a:lnSpc>
            </a:pPr>
            <a:r>
              <a:rPr lang="ko-KR" sz="3000" b="false" i="false" u="none" strike="noStrike">
                <a:solidFill>
                  <a:srgbClr val="FFFFFF"/>
                </a:solidFill>
                <a:ea typeface="Prompt-Regular"/>
              </a:rPr>
              <a:t>팀원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401300" y="1473200"/>
            <a:ext cx="29845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56786"/>
              </a:lnSpc>
            </a:pPr>
            <a:r>
              <a:rPr lang="ko-KR" sz="1800" b="false" i="false" u="none" strike="noStrike">
                <a:solidFill>
                  <a:srgbClr val="000000"/>
                </a:solidFill>
                <a:ea typeface="S-Core Dream 4 Regular"/>
              </a:rPr>
              <a:t>한상호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401300" y="2070100"/>
            <a:ext cx="4914900" cy="1257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43341"/>
              </a:lnSpc>
            </a:pPr>
            <a:r>
              <a:rPr lang="en-US" sz="1500" b="false" i="false" u="none" strike="noStrike">
                <a:solidFill>
                  <a:srgbClr val="000000"/>
                </a:solidFill>
                <a:latin typeface="S-Core Dream 3 Light"/>
              </a:rPr>
              <a:t>- KAKAO MAP </a:t>
            </a:r>
            <a:r>
              <a:rPr lang="ko-KR" sz="1500" b="false" i="false" u="none" strike="noStrike">
                <a:solidFill>
                  <a:srgbClr val="000000"/>
                </a:solidFill>
                <a:ea typeface="S-Core Dream 3 Light"/>
              </a:rPr>
              <a:t>기능</a:t>
            </a:r>
            <a:r>
              <a:rPr lang="en-US" sz="1500" b="false" i="false" u="none" strike="noStrike">
                <a:solidFill>
                  <a:srgbClr val="000000"/>
                </a:solidFill>
                <a:latin typeface="S-Core Dream 3 Light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S-Core Dream 3 Light"/>
              </a:rPr>
              <a:t>설계</a:t>
            </a:r>
            <a:r>
              <a:rPr lang="en-US" sz="1500" b="false" i="false" u="none" strike="noStrike">
                <a:solidFill>
                  <a:srgbClr val="000000"/>
                </a:solidFill>
                <a:latin typeface="S-Core Dream 3 Light"/>
              </a:rPr>
              <a:t> </a:t>
            </a:r>
          </a:p>
          <a:p>
            <a:pPr algn="l" lvl="0">
              <a:lnSpc>
                <a:spcPct val="143341"/>
              </a:lnSpc>
            </a:pPr>
            <a:r>
              <a:rPr lang="en-US" sz="1500" b="false" i="false" u="none" strike="noStrike">
                <a:solidFill>
                  <a:srgbClr val="000000"/>
                </a:solidFill>
                <a:latin typeface="S-Core Dream 3 Light"/>
              </a:rPr>
              <a:t>- MAP </a:t>
            </a:r>
            <a:r>
              <a:rPr lang="ko-KR" sz="1500" b="false" i="false" u="none" strike="noStrike">
                <a:solidFill>
                  <a:srgbClr val="000000"/>
                </a:solidFill>
                <a:ea typeface="S-Core Dream 3 Light"/>
              </a:rPr>
              <a:t>페이지</a:t>
            </a:r>
            <a:r>
              <a:rPr lang="en-US" sz="1500" b="false" i="false" u="none" strike="noStrike">
                <a:solidFill>
                  <a:srgbClr val="000000"/>
                </a:solidFill>
                <a:latin typeface="S-Core Dream 3 Light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S-Core Dream 3 Light"/>
              </a:rPr>
              <a:t>기능</a:t>
            </a:r>
            <a:r>
              <a:rPr lang="en-US" sz="1500" b="false" i="false" u="none" strike="noStrike">
                <a:solidFill>
                  <a:srgbClr val="000000"/>
                </a:solidFill>
                <a:latin typeface="S-Core Dream 3 Light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S-Core Dream 3 Light"/>
              </a:rPr>
              <a:t>설계</a:t>
            </a:r>
          </a:p>
          <a:p>
            <a:pPr algn="l" lvl="0">
              <a:lnSpc>
                <a:spcPct val="143341"/>
              </a:lnSpc>
            </a:pPr>
            <a:r>
              <a:rPr lang="en-US" sz="1500" b="false" i="false" u="none" strike="noStrike">
                <a:solidFill>
                  <a:srgbClr val="000000"/>
                </a:solidFill>
                <a:latin typeface="S-Core Dream 3 Light"/>
              </a:rPr>
              <a:t>- FULL CALENDAR API </a:t>
            </a:r>
            <a:r>
              <a:rPr lang="ko-KR" sz="1500" b="false" i="false" u="none" strike="noStrike">
                <a:solidFill>
                  <a:srgbClr val="000000"/>
                </a:solidFill>
                <a:ea typeface="S-Core Dream 3 Light"/>
              </a:rPr>
              <a:t>호출</a:t>
            </a:r>
          </a:p>
          <a:p>
            <a:pPr algn="l" lvl="0">
              <a:lnSpc>
                <a:spcPct val="143341"/>
              </a:lnSpc>
            </a:pPr>
            <a:r>
              <a:rPr lang="en-US" sz="1500" b="false" i="false" u="none" strike="noStrike">
                <a:solidFill>
                  <a:srgbClr val="000000"/>
                </a:solidFill>
                <a:latin typeface="S-Core Dream 3 Light"/>
              </a:rPr>
              <a:t>- Jsplit </a:t>
            </a:r>
            <a:r>
              <a:rPr lang="ko-KR" sz="1500" b="false" i="false" u="none" strike="noStrike">
                <a:solidFill>
                  <a:srgbClr val="000000"/>
                </a:solidFill>
                <a:ea typeface="S-Core Dream 3 Light"/>
              </a:rPr>
              <a:t>알고리즘</a:t>
            </a:r>
            <a:r>
              <a:rPr lang="en-US" sz="1500" b="false" i="false" u="none" strike="noStrike">
                <a:solidFill>
                  <a:srgbClr val="000000"/>
                </a:solidFill>
                <a:latin typeface="S-Core Dream 3 Light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S-Core Dream 3 Light"/>
              </a:rPr>
              <a:t>활용</a:t>
            </a:r>
            <a:r>
              <a:rPr lang="en-US" sz="1500" b="false" i="false" u="none" strike="noStrike">
                <a:solidFill>
                  <a:srgbClr val="000000"/>
                </a:solidFill>
                <a:latin typeface="S-Core Dream 3 Light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S-Core Dream 3 Light"/>
              </a:rPr>
              <a:t>및</a:t>
            </a:r>
            <a:r>
              <a:rPr lang="en-US" sz="1500" b="false" i="false" u="none" strike="noStrike">
                <a:solidFill>
                  <a:srgbClr val="000000"/>
                </a:solidFill>
                <a:latin typeface="S-Core Dream 3 Light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S-Core Dream 3 Light"/>
              </a:rPr>
              <a:t>페이지</a:t>
            </a:r>
            <a:r>
              <a:rPr lang="en-US" sz="1500" b="false" i="false" u="none" strike="noStrike">
                <a:solidFill>
                  <a:srgbClr val="000000"/>
                </a:solidFill>
                <a:latin typeface="S-Core Dream 3 Light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S-Core Dream 3 Light"/>
              </a:rPr>
              <a:t>구현</a:t>
            </a:r>
          </a:p>
        </p:txBody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6743700" y="3924300"/>
            <a:ext cx="9906000" cy="24384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5786100" y="3962400"/>
            <a:ext cx="863600" cy="673100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15748000" y="4013200"/>
            <a:ext cx="9144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3710"/>
              </a:lnSpc>
            </a:pPr>
            <a:r>
              <a:rPr lang="ko-KR" sz="3000" b="false" i="false" u="none" strike="noStrike">
                <a:solidFill>
                  <a:srgbClr val="FFFFFF"/>
                </a:solidFill>
                <a:ea typeface="Prompt-Regular"/>
              </a:rPr>
              <a:t>팀원</a:t>
            </a:r>
          </a:p>
        </p:txBody>
      </p:sp>
      <p:pic>
        <p:nvPicPr>
          <p:cNvPr name="Picture 14" id="1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743700" y="6667500"/>
            <a:ext cx="9906000" cy="24384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743700" y="6667500"/>
            <a:ext cx="863600" cy="673100"/>
          </a:xfrm>
          <a:prstGeom prst="rect">
            <a:avLst/>
          </a:prstGeom>
        </p:spPr>
      </p:pic>
      <p:sp>
        <p:nvSpPr>
          <p:cNvPr name="TextBox 16" id="16"/>
          <p:cNvSpPr txBox="true"/>
          <p:nvPr/>
        </p:nvSpPr>
        <p:spPr>
          <a:xfrm rot="0">
            <a:off x="6743700" y="6731000"/>
            <a:ext cx="9144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3710"/>
              </a:lnSpc>
            </a:pPr>
            <a:r>
              <a:rPr lang="ko-KR" sz="3000" b="false" i="false" u="none" strike="noStrike">
                <a:solidFill>
                  <a:srgbClr val="FFFFFF"/>
                </a:solidFill>
                <a:ea typeface="Prompt-Regular"/>
              </a:rPr>
              <a:t>팀원</a:t>
            </a:r>
          </a:p>
        </p:txBody>
      </p:sp>
      <p:pic>
        <p:nvPicPr>
          <p:cNvPr name="Picture 17" id="1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3233400" y="3949700"/>
            <a:ext cx="2387600" cy="23876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7899400" y="1193800"/>
            <a:ext cx="2349500" cy="23495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7721600" y="6959600"/>
            <a:ext cx="2489200" cy="1866900"/>
          </a:xfrm>
          <a:prstGeom prst="rect">
            <a:avLst/>
          </a:prstGeom>
        </p:spPr>
      </p:pic>
      <p:sp>
        <p:nvSpPr>
          <p:cNvPr name="TextBox 20" id="20"/>
          <p:cNvSpPr txBox="true"/>
          <p:nvPr/>
        </p:nvSpPr>
        <p:spPr>
          <a:xfrm rot="0">
            <a:off x="10414000" y="6997700"/>
            <a:ext cx="29845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56786"/>
              </a:lnSpc>
            </a:pPr>
            <a:r>
              <a:rPr lang="ko-KR" sz="1800" b="false" i="false" u="none" strike="noStrike">
                <a:solidFill>
                  <a:srgbClr val="000000"/>
                </a:solidFill>
                <a:ea typeface="S-Core Dream 4 Regular"/>
              </a:rPr>
              <a:t>박수민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388600" y="7505700"/>
            <a:ext cx="4914900" cy="1257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43341"/>
              </a:lnSpc>
            </a:pPr>
            <a:r>
              <a:rPr lang="en-US" sz="1500" b="false" i="false" u="none" strike="noStrike">
                <a:solidFill>
                  <a:srgbClr val="000000"/>
                </a:solidFill>
                <a:latin typeface="S-Core Dream 3 Light"/>
              </a:rPr>
              <a:t>- </a:t>
            </a:r>
            <a:r>
              <a:rPr lang="ko-KR" sz="1500" b="false" i="false" u="none" strike="noStrike">
                <a:solidFill>
                  <a:srgbClr val="000000"/>
                </a:solidFill>
                <a:ea typeface="S-Core Dream 3 Light"/>
              </a:rPr>
              <a:t>회원가입</a:t>
            </a:r>
            <a:r>
              <a:rPr lang="en-US" sz="1500" b="false" i="false" u="none" strike="noStrike">
                <a:solidFill>
                  <a:srgbClr val="000000"/>
                </a:solidFill>
                <a:latin typeface="S-Core Dream 3 Light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S-Core Dream 3 Light"/>
              </a:rPr>
              <a:t>및</a:t>
            </a:r>
            <a:r>
              <a:rPr lang="en-US" sz="1500" b="false" i="false" u="none" strike="noStrike">
                <a:solidFill>
                  <a:srgbClr val="000000"/>
                </a:solidFill>
                <a:latin typeface="S-Core Dream 3 Light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S-Core Dream 3 Light"/>
              </a:rPr>
              <a:t>로그인</a:t>
            </a:r>
            <a:r>
              <a:rPr lang="en-US" sz="1500" b="false" i="false" u="none" strike="noStrike">
                <a:solidFill>
                  <a:srgbClr val="000000"/>
                </a:solidFill>
                <a:latin typeface="S-Core Dream 3 Light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S-Core Dream 3 Light"/>
              </a:rPr>
              <a:t>기능</a:t>
            </a:r>
            <a:r>
              <a:rPr lang="en-US" sz="1500" b="false" i="false" u="none" strike="noStrike">
                <a:solidFill>
                  <a:srgbClr val="000000"/>
                </a:solidFill>
                <a:latin typeface="S-Core Dream 3 Light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S-Core Dream 3 Light"/>
              </a:rPr>
              <a:t>구현</a:t>
            </a:r>
          </a:p>
          <a:p>
            <a:pPr algn="l" lvl="0">
              <a:lnSpc>
                <a:spcPct val="143341"/>
              </a:lnSpc>
            </a:pPr>
            <a:r>
              <a:rPr lang="en-US" sz="1500" b="false" i="false" u="none" strike="noStrike">
                <a:solidFill>
                  <a:srgbClr val="000000"/>
                </a:solidFill>
                <a:latin typeface="S-Core Dream 3 Light"/>
              </a:rPr>
              <a:t>- </a:t>
            </a:r>
            <a:r>
              <a:rPr lang="ko-KR" sz="1500" b="false" i="false" u="none" strike="noStrike">
                <a:solidFill>
                  <a:srgbClr val="000000"/>
                </a:solidFill>
                <a:ea typeface="S-Core Dream 3 Light"/>
              </a:rPr>
              <a:t>내</a:t>
            </a:r>
            <a:r>
              <a:rPr lang="en-US" sz="1500" b="false" i="false" u="none" strike="noStrike">
                <a:solidFill>
                  <a:srgbClr val="000000"/>
                </a:solidFill>
                <a:latin typeface="S-Core Dream 3 Light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S-Core Dream 3 Light"/>
              </a:rPr>
              <a:t>일정을</a:t>
            </a:r>
            <a:r>
              <a:rPr lang="en-US" sz="1500" b="false" i="false" u="none" strike="noStrike">
                <a:solidFill>
                  <a:srgbClr val="000000"/>
                </a:solidFill>
                <a:latin typeface="S-Core Dream 3 Light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S-Core Dream 3 Light"/>
              </a:rPr>
              <a:t>전체에게</a:t>
            </a:r>
            <a:r>
              <a:rPr lang="en-US" sz="1500" b="false" i="false" u="none" strike="noStrike">
                <a:solidFill>
                  <a:srgbClr val="000000"/>
                </a:solidFill>
                <a:latin typeface="S-Core Dream 3 Light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S-Core Dream 3 Light"/>
              </a:rPr>
              <a:t>공유하는</a:t>
            </a:r>
            <a:r>
              <a:rPr lang="en-US" sz="1500" b="false" i="false" u="none" strike="noStrike">
                <a:solidFill>
                  <a:srgbClr val="000000"/>
                </a:solidFill>
                <a:latin typeface="S-Core Dream 3 Light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S-Core Dream 3 Light"/>
              </a:rPr>
              <a:t>기능</a:t>
            </a:r>
            <a:r>
              <a:rPr lang="en-US" sz="1500" b="false" i="false" u="none" strike="noStrike">
                <a:solidFill>
                  <a:srgbClr val="000000"/>
                </a:solidFill>
                <a:latin typeface="S-Core Dream 3 Light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S-Core Dream 3 Light"/>
              </a:rPr>
              <a:t>구현</a:t>
            </a:r>
          </a:p>
          <a:p>
            <a:pPr algn="l" lvl="0">
              <a:lnSpc>
                <a:spcPct val="143341"/>
              </a:lnSpc>
            </a:pPr>
            <a:r>
              <a:rPr lang="en-US" sz="1500" b="false" i="false" u="none" strike="noStrike">
                <a:solidFill>
                  <a:srgbClr val="000000"/>
                </a:solidFill>
                <a:latin typeface="S-Core Dream 3 Light"/>
              </a:rPr>
              <a:t>- Sub </a:t>
            </a:r>
            <a:r>
              <a:rPr lang="ko-KR" sz="1500" b="false" i="false" u="none" strike="noStrike">
                <a:solidFill>
                  <a:srgbClr val="000000"/>
                </a:solidFill>
                <a:ea typeface="S-Core Dream 3 Light"/>
              </a:rPr>
              <a:t>기능</a:t>
            </a:r>
            <a:r>
              <a:rPr lang="en-US" sz="1500" b="false" i="false" u="none" strike="noStrike">
                <a:solidFill>
                  <a:srgbClr val="000000"/>
                </a:solidFill>
                <a:latin typeface="S-Core Dream 3 Light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S-Core Dream 3 Light"/>
              </a:rPr>
              <a:t>구현</a:t>
            </a:r>
            <a:r>
              <a:rPr lang="en-US" sz="1500" b="false" i="false" u="none" strike="noStrike">
                <a:solidFill>
                  <a:srgbClr val="000000"/>
                </a:solidFill>
                <a:latin typeface="S-Core Dream 3 Light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S-Core Dream 3 Light"/>
              </a:rPr>
              <a:t>보조</a:t>
            </a:r>
          </a:p>
          <a:p>
            <a:pPr algn="l" lvl="0">
              <a:lnSpc>
                <a:spcPct val="143341"/>
              </a:lnSpc>
            </a:pPr>
            <a:r>
              <a:rPr lang="en-US" sz="1500" b="false" i="false" u="none" strike="noStrike">
                <a:solidFill>
                  <a:srgbClr val="000000"/>
                </a:solidFill>
                <a:latin typeface="S-Core Dream 3 Light"/>
              </a:rPr>
              <a:t>- </a:t>
            </a:r>
            <a:r>
              <a:rPr lang="ko-KR" sz="1500" b="false" i="false" u="none" strike="noStrike">
                <a:solidFill>
                  <a:srgbClr val="000000"/>
                </a:solidFill>
                <a:ea typeface="S-Core Dream 3 Light"/>
              </a:rPr>
              <a:t>기능</a:t>
            </a:r>
            <a:r>
              <a:rPr lang="en-US" sz="1500" b="false" i="false" u="none" strike="noStrike">
                <a:solidFill>
                  <a:srgbClr val="000000"/>
                </a:solidFill>
                <a:latin typeface="S-Core Dream 3 Light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S-Core Dream 3 Light"/>
              </a:rPr>
              <a:t>예외처리</a:t>
            </a:r>
            <a:r>
              <a:rPr lang="en-US" sz="1500" b="false" i="false" u="none" strike="noStrike">
                <a:solidFill>
                  <a:srgbClr val="000000"/>
                </a:solidFill>
                <a:latin typeface="S-Core Dream 3 Light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S-Core Dream 3 Light"/>
              </a:rPr>
              <a:t>및</a:t>
            </a:r>
            <a:r>
              <a:rPr lang="en-US" sz="1500" b="false" i="false" u="none" strike="noStrike">
                <a:solidFill>
                  <a:srgbClr val="000000"/>
                </a:solidFill>
                <a:latin typeface="S-Core Dream 3 Light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S-Core Dream 3 Light"/>
              </a:rPr>
              <a:t>테스팅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7937500" y="4241800"/>
            <a:ext cx="29845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56786"/>
              </a:lnSpc>
            </a:pPr>
            <a:r>
              <a:rPr lang="ko-KR" sz="1800" b="false" i="false" u="none" strike="noStrike">
                <a:solidFill>
                  <a:srgbClr val="000000"/>
                </a:solidFill>
                <a:ea typeface="S-Core Dream 4 Regular"/>
              </a:rPr>
              <a:t>장효민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7937500" y="4813300"/>
            <a:ext cx="4914900" cy="1257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43341"/>
              </a:lnSpc>
            </a:pPr>
            <a:r>
              <a:rPr lang="en-US" sz="1500" b="false" i="false" u="none" strike="noStrike">
                <a:solidFill>
                  <a:srgbClr val="000000"/>
                </a:solidFill>
                <a:latin typeface="S-Core Dream 3 Light"/>
              </a:rPr>
              <a:t>- MAP </a:t>
            </a:r>
            <a:r>
              <a:rPr lang="ko-KR" sz="1500" b="false" i="false" u="none" strike="noStrike">
                <a:solidFill>
                  <a:srgbClr val="000000"/>
                </a:solidFill>
                <a:ea typeface="S-Core Dream 3 Light"/>
              </a:rPr>
              <a:t>기능</a:t>
            </a:r>
            <a:r>
              <a:rPr lang="en-US" sz="1500" b="false" i="false" u="none" strike="noStrike">
                <a:solidFill>
                  <a:srgbClr val="000000"/>
                </a:solidFill>
                <a:latin typeface="S-Core Dream 3 Light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S-Core Dream 3 Light"/>
              </a:rPr>
              <a:t>구현</a:t>
            </a:r>
          </a:p>
          <a:p>
            <a:pPr algn="l" lvl="0">
              <a:lnSpc>
                <a:spcPct val="143341"/>
              </a:lnSpc>
            </a:pPr>
            <a:r>
              <a:rPr lang="en-US" sz="1500" b="false" i="false" u="none" strike="noStrike">
                <a:solidFill>
                  <a:srgbClr val="000000"/>
                </a:solidFill>
                <a:latin typeface="S-Core Dream 3 Light"/>
              </a:rPr>
              <a:t>- FULL CALENDAR API </a:t>
            </a:r>
            <a:r>
              <a:rPr lang="ko-KR" sz="1500" b="false" i="false" u="none" strike="noStrike">
                <a:solidFill>
                  <a:srgbClr val="000000"/>
                </a:solidFill>
                <a:ea typeface="S-Core Dream 3 Light"/>
              </a:rPr>
              <a:t>호출</a:t>
            </a:r>
          </a:p>
          <a:p>
            <a:pPr algn="l" lvl="0">
              <a:lnSpc>
                <a:spcPct val="143341"/>
              </a:lnSpc>
            </a:pPr>
            <a:r>
              <a:rPr lang="en-US" sz="1500" b="false" i="false" u="none" strike="noStrike">
                <a:solidFill>
                  <a:srgbClr val="000000"/>
                </a:solidFill>
                <a:latin typeface="S-Core Dream 3 Light"/>
              </a:rPr>
              <a:t>- </a:t>
            </a:r>
            <a:r>
              <a:rPr lang="ko-KR" sz="1500" b="false" i="false" u="none" strike="noStrike">
                <a:solidFill>
                  <a:srgbClr val="000000"/>
                </a:solidFill>
                <a:ea typeface="S-Core Dream 3 Light"/>
              </a:rPr>
              <a:t>회원가입</a:t>
            </a:r>
            <a:r>
              <a:rPr lang="en-US" sz="1500" b="false" i="false" u="none" strike="noStrike">
                <a:solidFill>
                  <a:srgbClr val="000000"/>
                </a:solidFill>
                <a:latin typeface="S-Core Dream 3 Light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S-Core Dream 3 Light"/>
              </a:rPr>
              <a:t>및</a:t>
            </a:r>
            <a:r>
              <a:rPr lang="en-US" sz="1500" b="false" i="false" u="none" strike="noStrike">
                <a:solidFill>
                  <a:srgbClr val="000000"/>
                </a:solidFill>
                <a:latin typeface="S-Core Dream 3 Light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S-Core Dream 3 Light"/>
              </a:rPr>
              <a:t>로그인</a:t>
            </a:r>
            <a:r>
              <a:rPr lang="en-US" sz="1500" b="false" i="false" u="none" strike="noStrike">
                <a:solidFill>
                  <a:srgbClr val="000000"/>
                </a:solidFill>
                <a:latin typeface="S-Core Dream 3 Light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S-Core Dream 3 Light"/>
              </a:rPr>
              <a:t>기능</a:t>
            </a:r>
            <a:r>
              <a:rPr lang="en-US" sz="1500" b="false" i="false" u="none" strike="noStrike">
                <a:solidFill>
                  <a:srgbClr val="000000"/>
                </a:solidFill>
                <a:latin typeface="S-Core Dream 3 Light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S-Core Dream 3 Light"/>
              </a:rPr>
              <a:t>구현</a:t>
            </a:r>
          </a:p>
          <a:p>
            <a:pPr algn="l" lvl="0">
              <a:lnSpc>
                <a:spcPct val="143341"/>
              </a:lnSpc>
            </a:pPr>
            <a:r>
              <a:rPr lang="en-US" sz="1500" b="false" i="false" u="none" strike="noStrike">
                <a:solidFill>
                  <a:srgbClr val="000000"/>
                </a:solidFill>
                <a:latin typeface="S-Core Dream 3 Light"/>
              </a:rPr>
              <a:t>- </a:t>
            </a:r>
            <a:r>
              <a:rPr lang="ko-KR" sz="1500" b="false" i="false" u="none" strike="noStrike">
                <a:solidFill>
                  <a:srgbClr val="000000"/>
                </a:solidFill>
                <a:ea typeface="S-Core Dream 3 Light"/>
              </a:rPr>
              <a:t>내</a:t>
            </a:r>
            <a:r>
              <a:rPr lang="en-US" sz="1500" b="false" i="false" u="none" strike="noStrike">
                <a:solidFill>
                  <a:srgbClr val="000000"/>
                </a:solidFill>
                <a:latin typeface="S-Core Dream 3 Light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S-Core Dream 3 Light"/>
              </a:rPr>
              <a:t>일정을</a:t>
            </a:r>
            <a:r>
              <a:rPr lang="en-US" sz="1500" b="false" i="false" u="none" strike="noStrike">
                <a:solidFill>
                  <a:srgbClr val="000000"/>
                </a:solidFill>
                <a:latin typeface="S-Core Dream 3 Light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S-Core Dream 3 Light"/>
              </a:rPr>
              <a:t>전체에게</a:t>
            </a:r>
            <a:r>
              <a:rPr lang="en-US" sz="1500" b="false" i="false" u="none" strike="noStrike">
                <a:solidFill>
                  <a:srgbClr val="000000"/>
                </a:solidFill>
                <a:latin typeface="S-Core Dream 3 Light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S-Core Dream 3 Light"/>
              </a:rPr>
              <a:t>공유하는</a:t>
            </a:r>
            <a:r>
              <a:rPr lang="en-US" sz="1500" b="false" i="false" u="none" strike="noStrike">
                <a:solidFill>
                  <a:srgbClr val="000000"/>
                </a:solidFill>
                <a:latin typeface="S-Core Dream 3 Light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S-Core Dream 3 Light"/>
              </a:rPr>
              <a:t>기능</a:t>
            </a:r>
            <a:r>
              <a:rPr lang="en-US" sz="1500" b="false" i="false" u="none" strike="noStrike">
                <a:solidFill>
                  <a:srgbClr val="000000"/>
                </a:solidFill>
                <a:latin typeface="S-Core Dream 3 Light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S-Core Dream 3 Light"/>
              </a:rPr>
              <a:t>구현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743700" y="2552700"/>
            <a:ext cx="9906000" cy="24384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892300" y="6477000"/>
            <a:ext cx="4356100" cy="368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43341"/>
              </a:lnSpc>
              <a:buClr>
                <a:srgbClr val="000000"/>
              </a:buClr>
              <a:buFont typeface="Arial"/>
              <a:buChar char="●"/>
            </a:pPr>
            <a:r>
              <a:rPr lang="en-US" sz="2100" b="false" i="false" u="none" strike="noStrike">
                <a:solidFill>
                  <a:srgbClr val="000000"/>
                </a:solidFill>
                <a:latin typeface="S-Core Dream 3 Light"/>
              </a:rPr>
              <a:t>API TEAM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905000" y="8801100"/>
            <a:ext cx="4343400" cy="241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6950"/>
              </a:lnSpc>
            </a:pPr>
            <a:r>
              <a:rPr lang="en-US" sz="1400" b="false" i="false" u="none" strike="noStrike" spc="300">
                <a:solidFill>
                  <a:srgbClr val="000000"/>
                </a:solidFill>
                <a:latin typeface="Gmarket Sans Medium"/>
              </a:rPr>
              <a:t>AN OVERVIEW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892300" y="2133600"/>
            <a:ext cx="4368800" cy="1333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4167"/>
              </a:lnSpc>
            </a:pPr>
            <a:r>
              <a:rPr lang="ko-KR" sz="3600" b="false" i="false" u="none" strike="noStrike">
                <a:solidFill>
                  <a:srgbClr val="000000"/>
                </a:solidFill>
                <a:ea typeface="S-Core Dream 5 Medium"/>
              </a:rPr>
              <a:t>프로젝트</a:t>
            </a:r>
            <a:r>
              <a:rPr lang="en-US" sz="3600" b="false" i="false" u="none" strike="noStrike">
                <a:solidFill>
                  <a:srgbClr val="000000"/>
                </a:solidFill>
                <a:latin typeface="S-Core Dream 5 Medium"/>
              </a:rPr>
              <a:t> </a:t>
            </a:r>
            <a:r>
              <a:rPr lang="ko-KR" sz="3600" b="false" i="false" u="none" strike="noStrike">
                <a:solidFill>
                  <a:srgbClr val="000000"/>
                </a:solidFill>
                <a:ea typeface="S-Core Dream 5 Medium"/>
              </a:rPr>
              <a:t>팀</a:t>
            </a:r>
            <a:r>
              <a:rPr lang="en-US" sz="3600" b="false" i="false" u="none" strike="noStrike">
                <a:solidFill>
                  <a:srgbClr val="000000"/>
                </a:solidFill>
                <a:latin typeface="S-Core Dream 5 Medium"/>
              </a:rPr>
              <a:t> </a:t>
            </a:r>
            <a:r>
              <a:rPr lang="ko-KR" sz="3600" b="false" i="false" u="none" strike="noStrike">
                <a:solidFill>
                  <a:srgbClr val="000000"/>
                </a:solidFill>
                <a:ea typeface="S-Core Dream 5 Medium"/>
              </a:rPr>
              <a:t>구성</a:t>
            </a:r>
          </a:p>
          <a:p>
            <a:pPr algn="l" lvl="0">
              <a:lnSpc>
                <a:spcPct val="124167"/>
              </a:lnSpc>
            </a:pPr>
            <a:r>
              <a:rPr lang="ko-KR" sz="3600" b="false" i="false" u="none" strike="noStrike">
                <a:solidFill>
                  <a:srgbClr val="000000"/>
                </a:solidFill>
                <a:ea typeface="S-Core Dream 5 Medium"/>
              </a:rPr>
              <a:t>및</a:t>
            </a:r>
            <a:r>
              <a:rPr lang="en-US" sz="3600" b="false" i="false" u="none" strike="noStrike">
                <a:solidFill>
                  <a:srgbClr val="000000"/>
                </a:solidFill>
                <a:latin typeface="S-Core Dream 5 Medium"/>
              </a:rPr>
              <a:t> </a:t>
            </a:r>
            <a:r>
              <a:rPr lang="ko-KR" sz="3600" b="false" i="false" u="none" strike="noStrike">
                <a:solidFill>
                  <a:srgbClr val="000000"/>
                </a:solidFill>
                <a:ea typeface="S-Core Dream 5 Medium"/>
              </a:rPr>
              <a:t>역할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-10800000">
            <a:off x="1892300" y="4572000"/>
            <a:ext cx="368300" cy="1016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743700" y="2578100"/>
            <a:ext cx="863600" cy="6731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6743700" y="2628900"/>
            <a:ext cx="9144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3710"/>
              </a:lnSpc>
            </a:pPr>
            <a:r>
              <a:rPr lang="ko-KR" sz="3000" b="false" i="false" u="none" strike="noStrike">
                <a:solidFill>
                  <a:srgbClr val="FFFFFF"/>
                </a:solidFill>
                <a:ea typeface="Prompt-Regular"/>
              </a:rPr>
              <a:t>팀원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401300" y="2870200"/>
            <a:ext cx="29845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56786"/>
              </a:lnSpc>
            </a:pPr>
            <a:r>
              <a:rPr lang="ko-KR" sz="1800" b="false" i="false" u="none" strike="noStrike">
                <a:solidFill>
                  <a:srgbClr val="000000"/>
                </a:solidFill>
                <a:ea typeface="S-Core Dream 4 Regular"/>
              </a:rPr>
              <a:t>이나연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401300" y="3403600"/>
            <a:ext cx="4914900" cy="1257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43341"/>
              </a:lnSpc>
            </a:pPr>
            <a:r>
              <a:rPr lang="en-US" sz="1500" b="false" i="false" u="none" strike="noStrike">
                <a:solidFill>
                  <a:srgbClr val="000000"/>
                </a:solidFill>
                <a:latin typeface="S-Core Dream 3 Light"/>
              </a:rPr>
              <a:t>- KAKAO REST API </a:t>
            </a:r>
            <a:r>
              <a:rPr lang="ko-KR" sz="1500" b="false" i="false" u="none" strike="noStrike">
                <a:solidFill>
                  <a:srgbClr val="000000"/>
                </a:solidFill>
                <a:ea typeface="S-Core Dream 3 Light"/>
              </a:rPr>
              <a:t>호출</a:t>
            </a:r>
          </a:p>
          <a:p>
            <a:pPr algn="l" lvl="0">
              <a:lnSpc>
                <a:spcPct val="143341"/>
              </a:lnSpc>
            </a:pPr>
            <a:r>
              <a:rPr lang="en-US" sz="1500" b="false" i="false" u="none" strike="noStrike">
                <a:solidFill>
                  <a:srgbClr val="000000"/>
                </a:solidFill>
                <a:latin typeface="S-Core Dream 3 Light"/>
              </a:rPr>
              <a:t>- OPEN WEATHER API </a:t>
            </a:r>
            <a:r>
              <a:rPr lang="ko-KR" sz="1500" b="false" i="false" u="none" strike="noStrike">
                <a:solidFill>
                  <a:srgbClr val="000000"/>
                </a:solidFill>
                <a:ea typeface="S-Core Dream 3 Light"/>
              </a:rPr>
              <a:t>호출</a:t>
            </a:r>
          </a:p>
          <a:p>
            <a:pPr algn="l" lvl="0">
              <a:lnSpc>
                <a:spcPct val="143341"/>
              </a:lnSpc>
            </a:pPr>
            <a:r>
              <a:rPr lang="en-US" sz="1500" b="false" i="false" u="none" strike="noStrike">
                <a:solidFill>
                  <a:srgbClr val="000000"/>
                </a:solidFill>
                <a:latin typeface="S-Core Dream 3 Light"/>
              </a:rPr>
              <a:t>- JSPRIT</a:t>
            </a:r>
            <a:r>
              <a:rPr lang="ko-KR" sz="1500" b="false" i="false" u="none" strike="noStrike">
                <a:solidFill>
                  <a:srgbClr val="000000"/>
                </a:solidFill>
                <a:ea typeface="S-Core Dream 3 Light"/>
              </a:rPr>
              <a:t>을</a:t>
            </a:r>
            <a:r>
              <a:rPr lang="en-US" sz="1500" b="false" i="false" u="none" strike="noStrike">
                <a:solidFill>
                  <a:srgbClr val="000000"/>
                </a:solidFill>
                <a:latin typeface="S-Core Dream 3 Light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S-Core Dream 3 Light"/>
              </a:rPr>
              <a:t>통한</a:t>
            </a:r>
            <a:r>
              <a:rPr lang="en-US" sz="1500" b="false" i="false" u="none" strike="noStrike">
                <a:solidFill>
                  <a:srgbClr val="000000"/>
                </a:solidFill>
                <a:latin typeface="S-Core Dream 3 Light"/>
              </a:rPr>
              <a:t> VRP </a:t>
            </a:r>
            <a:r>
              <a:rPr lang="ko-KR" sz="1500" b="false" i="false" u="none" strike="noStrike">
                <a:solidFill>
                  <a:srgbClr val="000000"/>
                </a:solidFill>
                <a:ea typeface="S-Core Dream 3 Light"/>
              </a:rPr>
              <a:t>구현</a:t>
            </a:r>
          </a:p>
          <a:p>
            <a:pPr algn="l" lvl="0">
              <a:lnSpc>
                <a:spcPct val="143341"/>
              </a:lnSpc>
            </a:pPr>
            <a:r>
              <a:rPr lang="en-US" sz="1500" b="false" i="false" u="none" strike="noStrike">
                <a:solidFill>
                  <a:srgbClr val="000000"/>
                </a:solidFill>
                <a:latin typeface="S-Core Dream 3 Light"/>
              </a:rPr>
              <a:t>- WEB SOCKET</a:t>
            </a:r>
            <a:r>
              <a:rPr lang="ko-KR" sz="1500" b="false" i="false" u="none" strike="noStrike">
                <a:solidFill>
                  <a:srgbClr val="000000"/>
                </a:solidFill>
                <a:ea typeface="S-Core Dream 3 Light"/>
              </a:rPr>
              <a:t>으로</a:t>
            </a:r>
            <a:r>
              <a:rPr lang="en-US" sz="1500" b="false" i="false" u="none" strike="noStrike">
                <a:solidFill>
                  <a:srgbClr val="000000"/>
                </a:solidFill>
                <a:latin typeface="S-Core Dream 3 Light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S-Core Dream 3 Light"/>
              </a:rPr>
              <a:t>일정</a:t>
            </a:r>
            <a:r>
              <a:rPr lang="en-US" sz="1500" b="false" i="false" u="none" strike="noStrike">
                <a:solidFill>
                  <a:srgbClr val="000000"/>
                </a:solidFill>
                <a:latin typeface="S-Core Dream 3 Light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S-Core Dream 3 Light"/>
              </a:rPr>
              <a:t>공유</a:t>
            </a:r>
          </a:p>
        </p:txBody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6743700" y="5295900"/>
            <a:ext cx="9906000" cy="24384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5786100" y="5334000"/>
            <a:ext cx="863600" cy="673100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15748000" y="5397500"/>
            <a:ext cx="9144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3710"/>
              </a:lnSpc>
            </a:pPr>
            <a:r>
              <a:rPr lang="ko-KR" sz="3000" b="false" i="false" u="none" strike="noStrike">
                <a:solidFill>
                  <a:srgbClr val="FFFFFF"/>
                </a:solidFill>
                <a:ea typeface="Prompt-Regular"/>
              </a:rPr>
              <a:t>팀원</a:t>
            </a:r>
          </a:p>
        </p:txBody>
      </p:sp>
      <p:pic>
        <p:nvPicPr>
          <p:cNvPr name="Picture 14" id="14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2839700" y="5575300"/>
            <a:ext cx="2768600" cy="18796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7772400" y="2971800"/>
            <a:ext cx="2413000" cy="1612900"/>
          </a:xfrm>
          <a:prstGeom prst="rect">
            <a:avLst/>
          </a:prstGeom>
        </p:spPr>
      </p:pic>
      <p:sp>
        <p:nvSpPr>
          <p:cNvPr name="TextBox 16" id="16"/>
          <p:cNvSpPr txBox="true"/>
          <p:nvPr/>
        </p:nvSpPr>
        <p:spPr>
          <a:xfrm rot="0">
            <a:off x="7937500" y="5664200"/>
            <a:ext cx="29845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56786"/>
              </a:lnSpc>
            </a:pPr>
            <a:r>
              <a:rPr lang="ko-KR" sz="1800" b="false" i="false" u="none" strike="noStrike">
                <a:solidFill>
                  <a:srgbClr val="000000"/>
                </a:solidFill>
                <a:ea typeface="S-Core Dream 4 Regular"/>
              </a:rPr>
              <a:t>정기용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937500" y="6184900"/>
            <a:ext cx="4914900" cy="1257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43341"/>
              </a:lnSpc>
            </a:pPr>
            <a:r>
              <a:rPr lang="en-US" sz="1500" b="false" i="false" u="none" strike="noStrike">
                <a:solidFill>
                  <a:srgbClr val="000000"/>
                </a:solidFill>
                <a:latin typeface="S-Core Dream 3 Light"/>
              </a:rPr>
              <a:t>- OPEN WEATHER API </a:t>
            </a:r>
            <a:r>
              <a:rPr lang="ko-KR" sz="1500" b="false" i="false" u="none" strike="noStrike">
                <a:solidFill>
                  <a:srgbClr val="000000"/>
                </a:solidFill>
                <a:ea typeface="S-Core Dream 3 Light"/>
              </a:rPr>
              <a:t>호출</a:t>
            </a:r>
          </a:p>
          <a:p>
            <a:pPr algn="l" lvl="0">
              <a:lnSpc>
                <a:spcPct val="143341"/>
              </a:lnSpc>
            </a:pPr>
            <a:r>
              <a:rPr lang="en-US" sz="1500" b="false" i="false" u="none" strike="noStrike">
                <a:solidFill>
                  <a:srgbClr val="000000"/>
                </a:solidFill>
                <a:latin typeface="S-Core Dream 3 Light"/>
              </a:rPr>
              <a:t>- Sub </a:t>
            </a:r>
            <a:r>
              <a:rPr lang="ko-KR" sz="1500" b="false" i="false" u="none" strike="noStrike">
                <a:solidFill>
                  <a:srgbClr val="000000"/>
                </a:solidFill>
                <a:ea typeface="S-Core Dream 3 Light"/>
              </a:rPr>
              <a:t>기능</a:t>
            </a:r>
            <a:r>
              <a:rPr lang="en-US" sz="1500" b="false" i="false" u="none" strike="noStrike">
                <a:solidFill>
                  <a:srgbClr val="000000"/>
                </a:solidFill>
                <a:latin typeface="S-Core Dream 3 Light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S-Core Dream 3 Light"/>
              </a:rPr>
              <a:t>보조</a:t>
            </a:r>
          </a:p>
          <a:p>
            <a:pPr algn="l" lvl="0">
              <a:lnSpc>
                <a:spcPct val="143341"/>
              </a:lnSpc>
            </a:pPr>
            <a:r>
              <a:rPr lang="en-US" sz="1500" b="false" i="false" u="none" strike="noStrike">
                <a:solidFill>
                  <a:srgbClr val="000000"/>
                </a:solidFill>
                <a:latin typeface="S-Core Dream 3 Light"/>
              </a:rPr>
              <a:t>- KAKAKO Login API </a:t>
            </a:r>
            <a:r>
              <a:rPr lang="ko-KR" sz="1500" b="false" i="false" u="none" strike="noStrike">
                <a:solidFill>
                  <a:srgbClr val="000000"/>
                </a:solidFill>
                <a:ea typeface="S-Core Dream 3 Light"/>
              </a:rPr>
              <a:t>기능</a:t>
            </a:r>
            <a:r>
              <a:rPr lang="en-US" sz="1500" b="false" i="false" u="none" strike="noStrike">
                <a:solidFill>
                  <a:srgbClr val="000000"/>
                </a:solidFill>
                <a:latin typeface="S-Core Dream 3 Light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S-Core Dream 3 Light"/>
              </a:rPr>
              <a:t>구현</a:t>
            </a:r>
          </a:p>
          <a:p>
            <a:pPr algn="l" lvl="0">
              <a:lnSpc>
                <a:spcPct val="143341"/>
              </a:lnSpc>
            </a:pPr>
            <a:r>
              <a:rPr lang="en-US" sz="1500" b="false" i="false" u="none" strike="noStrike">
                <a:solidFill>
                  <a:srgbClr val="000000"/>
                </a:solidFill>
                <a:latin typeface="S-Core Dream 3 Light"/>
              </a:rPr>
              <a:t>- </a:t>
            </a:r>
            <a:r>
              <a:rPr lang="ko-KR" sz="1500" b="false" i="false" u="none" strike="noStrike">
                <a:solidFill>
                  <a:srgbClr val="000000"/>
                </a:solidFill>
                <a:ea typeface="S-Core Dream 3 Light"/>
              </a:rPr>
              <a:t>기능</a:t>
            </a:r>
            <a:r>
              <a:rPr lang="en-US" sz="1500" b="false" i="false" u="none" strike="noStrike">
                <a:solidFill>
                  <a:srgbClr val="000000"/>
                </a:solidFill>
                <a:latin typeface="S-Core Dream 3 Light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S-Core Dream 3 Light"/>
              </a:rPr>
              <a:t>예외처리</a:t>
            </a:r>
            <a:r>
              <a:rPr lang="en-US" sz="1500" b="false" i="false" u="none" strike="noStrike">
                <a:solidFill>
                  <a:srgbClr val="000000"/>
                </a:solidFill>
                <a:latin typeface="S-Core Dream 3 Light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S-Core Dream 3 Light"/>
              </a:rPr>
              <a:t>및</a:t>
            </a:r>
            <a:r>
              <a:rPr lang="en-US" sz="1500" b="false" i="false" u="none" strike="noStrike">
                <a:solidFill>
                  <a:srgbClr val="000000"/>
                </a:solidFill>
                <a:latin typeface="S-Core Dream 3 Light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S-Core Dream 3 Light"/>
              </a:rPr>
              <a:t>테스팅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sp>
        <p:nvSpPr>
          <p:cNvPr name="TextBox 4" id="4"/>
          <p:cNvSpPr txBox="true"/>
          <p:nvPr/>
        </p:nvSpPr>
        <p:spPr>
          <a:xfrm rot="0">
            <a:off x="6045200" y="1714500"/>
            <a:ext cx="4013200" cy="5588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3710"/>
              </a:lnSpc>
            </a:pPr>
            <a:r>
              <a:rPr lang="en-US" sz="31400" b="false" i="false" u="none" strike="noStrike" spc="3800">
                <a:solidFill>
                  <a:srgbClr val="000000"/>
                </a:solidFill>
                <a:latin typeface="Prompt-Regular"/>
              </a:rPr>
              <a:t>0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324600" y="4305300"/>
            <a:ext cx="3441700" cy="558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2880"/>
              </a:lnSpc>
            </a:pPr>
            <a:r>
              <a:rPr lang="en-US" sz="3200" b="false" i="false" u="none" strike="noStrike" spc="1500">
                <a:solidFill>
                  <a:srgbClr val="000000"/>
                </a:solidFill>
                <a:highlight>
                  <a:srgbClr val="FFFFFF"/>
                </a:highlight>
                <a:latin typeface="Prompt-Medium"/>
              </a:rPr>
              <a:t>CHAPTER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559800" y="1714500"/>
            <a:ext cx="3759200" cy="5588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3710"/>
              </a:lnSpc>
            </a:pPr>
            <a:r>
              <a:rPr lang="en-US" sz="31400" b="false" i="false" u="none" strike="noStrike" spc="3800">
                <a:solidFill>
                  <a:srgbClr val="000000"/>
                </a:solidFill>
                <a:latin typeface="Prompt-Regular"/>
              </a:rPr>
              <a:t>3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308600" y="6578600"/>
            <a:ext cx="7874000" cy="863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49400"/>
              </a:lnSpc>
            </a:pPr>
            <a:r>
              <a:rPr lang="ko-KR" sz="4900" b="false" i="false" u="none" strike="noStrike" spc="100">
                <a:solidFill>
                  <a:srgbClr val="000000"/>
                </a:solidFill>
                <a:ea typeface="Gmarket Sans Medium"/>
              </a:rPr>
              <a:t>프로젝트</a:t>
            </a:r>
            <a:r>
              <a:rPr lang="en-US" sz="4900" b="false" i="false" u="none" strike="noStrike" spc="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4900" b="false" i="false" u="none" strike="noStrike" spc="100">
                <a:solidFill>
                  <a:srgbClr val="000000"/>
                </a:solidFill>
                <a:ea typeface="Gmarket Sans Medium"/>
              </a:rPr>
              <a:t>수행</a:t>
            </a:r>
            <a:r>
              <a:rPr lang="en-US" sz="4900" b="false" i="false" u="none" strike="noStrike" spc="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4900" b="false" i="false" u="none" strike="noStrike" spc="100">
                <a:solidFill>
                  <a:srgbClr val="000000"/>
                </a:solidFill>
                <a:ea typeface="Gmarket Sans Medium"/>
              </a:rPr>
              <a:t>절차</a:t>
            </a:r>
            <a:r>
              <a:rPr lang="en-US" sz="4900" b="false" i="false" u="none" strike="noStrike" spc="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4900" b="false" i="false" u="none" strike="noStrike" spc="100">
                <a:solidFill>
                  <a:srgbClr val="000000"/>
                </a:solidFill>
                <a:ea typeface="Gmarket Sans Medium"/>
              </a:rPr>
              <a:t>및</a:t>
            </a:r>
            <a:r>
              <a:rPr lang="en-US" sz="4900" b="false" i="false" u="none" strike="noStrike" spc="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4900" b="false" i="false" u="none" strike="noStrike" spc="100">
                <a:solidFill>
                  <a:srgbClr val="000000"/>
                </a:solidFill>
                <a:ea typeface="Gmarket Sans Medium"/>
              </a:rPr>
              <a:t>방법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756400" y="1079500"/>
            <a:ext cx="4775200" cy="1003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2880"/>
              </a:lnSpc>
            </a:pPr>
            <a:r>
              <a:rPr lang="en-US" sz="5700" b="false" i="false" u="none" strike="noStrike" spc="200">
                <a:solidFill>
                  <a:srgbClr val="000000"/>
                </a:solidFill>
                <a:latin typeface="Prompt-Regular"/>
              </a:rPr>
              <a:t>CONTENTS</a:t>
            </a:r>
          </a:p>
        </p:txBody>
      </p:sp>
      <p:graphicFrame>
        <p:nvGraphicFramePr>
          <p:cNvPr name="Table 3" id="3"/>
          <p:cNvGraphicFramePr>
            <a:graphicFrameLocks noGrp="true"/>
          </p:cNvGraphicFramePr>
          <p:nvPr/>
        </p:nvGraphicFramePr>
        <p:xfrm>
          <a:off x="6426200" y="3594100"/>
          <a:ext cx="5435600" cy="698500"/>
        </p:xfrm>
        <a:graphic>
          <a:graphicData uri="http://schemas.openxmlformats.org/drawingml/2006/table">
            <a:tbl>
              <a:tblPr/>
              <a:tblGrid>
                <a:gridCol w="698500"/>
                <a:gridCol w="4737100"/>
              </a:tblGrid>
              <a:tr h="6985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5287"/>
                        </a:lnSpc>
                        <a:defRPr/>
                      </a:pPr>
                      <a:r>
                        <a:rPr lang="en-US" sz="2100" b="false" i="false" u="none" strike="noStrike">
                          <a:solidFill>
                            <a:srgbClr val="FFFFFF"/>
                          </a:solidFill>
                          <a:latin typeface="S-Core Dream 4 Regular"/>
                        </a:rPr>
                        <a:t>01</a:t>
                      </a:r>
                      <a:endParaRPr lang="en-US" sz="1100"/>
                    </a:p>
                  </a:txBody>
                  <a:tcPr anchor="ctr" marL="19050" marT="19050" marR="19050" marB="19050">
                    <a:lnL w="1234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34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34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34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5287"/>
                        </a:lnSpc>
                        <a:defRPr/>
                      </a:pPr>
                      <a:r>
                        <a:rPr lang="ko-KR" sz="2000" b="false" i="false" u="none" strike="noStrike">
                          <a:solidFill>
                            <a:srgbClr val="000000"/>
                          </a:solidFill>
                          <a:ea typeface="S-Core Dream 3 Light"/>
                        </a:rPr>
                        <a:t>프로젝트</a:t>
                      </a:r>
                      <a:r>
                        <a:rPr lang="en-US" sz="2000" b="false" i="false" u="none" strike="noStrike">
                          <a:solidFill>
                            <a:srgbClr val="000000"/>
                          </a:solidFill>
                          <a:latin typeface="S-Core Dream 3 Light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000000"/>
                          </a:solidFill>
                          <a:ea typeface="S-Core Dream 3 Light"/>
                        </a:rPr>
                        <a:t>개요</a:t>
                      </a:r>
                      <a:endParaRPr lang="en-US" sz="1100"/>
                    </a:p>
                  </a:txBody>
                  <a:tcPr anchor="ctr" marL="19050" marT="19050" marR="19050" marB="19050">
                    <a:lnL w="1234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34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34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34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-2700000">
            <a:off x="8940800" y="2654300"/>
            <a:ext cx="406400" cy="101600"/>
          </a:xfrm>
          <a:prstGeom prst="rect">
            <a:avLst/>
          </a:prstGeom>
        </p:spPr>
      </p:pic>
      <p:graphicFrame>
        <p:nvGraphicFramePr>
          <p:cNvPr name="Table 5" id="5"/>
          <p:cNvGraphicFramePr>
            <a:graphicFrameLocks noGrp="true"/>
          </p:cNvGraphicFramePr>
          <p:nvPr/>
        </p:nvGraphicFramePr>
        <p:xfrm>
          <a:off x="6426200" y="4572000"/>
          <a:ext cx="5435600" cy="698500"/>
        </p:xfrm>
        <a:graphic>
          <a:graphicData uri="http://schemas.openxmlformats.org/drawingml/2006/table">
            <a:tbl>
              <a:tblPr/>
              <a:tblGrid>
                <a:gridCol w="698500"/>
                <a:gridCol w="4737100"/>
              </a:tblGrid>
              <a:tr h="6985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5287"/>
                        </a:lnSpc>
                        <a:defRPr/>
                      </a:pPr>
                      <a:r>
                        <a:rPr lang="en-US" sz="2100" b="false" i="false" u="none" strike="noStrike">
                          <a:solidFill>
                            <a:srgbClr val="FFFFFF"/>
                          </a:solidFill>
                          <a:latin typeface="S-Core Dream 4 Regular"/>
                        </a:rPr>
                        <a:t>02</a:t>
                      </a:r>
                      <a:endParaRPr lang="en-US" sz="1100"/>
                    </a:p>
                  </a:txBody>
                  <a:tcPr anchor="ctr" marL="19050" marT="19050" marR="19050" marB="19050">
                    <a:lnL w="1234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34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34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34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5287"/>
                        </a:lnSpc>
                        <a:defRPr/>
                      </a:pPr>
                      <a:r>
                        <a:rPr lang="ko-KR" sz="2000" b="false" i="false" u="none" strike="noStrike">
                          <a:solidFill>
                            <a:srgbClr val="000000"/>
                          </a:solidFill>
                          <a:ea typeface="S-Core Dream 3 Light"/>
                        </a:rPr>
                        <a:t>프로젝트</a:t>
                      </a:r>
                      <a:r>
                        <a:rPr lang="en-US" sz="2000" b="false" i="false" u="none" strike="noStrike">
                          <a:solidFill>
                            <a:srgbClr val="000000"/>
                          </a:solidFill>
                          <a:latin typeface="S-Core Dream 3 Light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000000"/>
                          </a:solidFill>
                          <a:ea typeface="S-Core Dream 3 Light"/>
                        </a:rPr>
                        <a:t>팀</a:t>
                      </a:r>
                      <a:r>
                        <a:rPr lang="en-US" sz="2000" b="false" i="false" u="none" strike="noStrike">
                          <a:solidFill>
                            <a:srgbClr val="000000"/>
                          </a:solidFill>
                          <a:latin typeface="S-Core Dream 3 Light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000000"/>
                          </a:solidFill>
                          <a:ea typeface="S-Core Dream 3 Light"/>
                        </a:rPr>
                        <a:t>구성</a:t>
                      </a:r>
                      <a:r>
                        <a:rPr lang="en-US" sz="2000" b="false" i="false" u="none" strike="noStrike">
                          <a:solidFill>
                            <a:srgbClr val="000000"/>
                          </a:solidFill>
                          <a:latin typeface="S-Core Dream 3 Light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000000"/>
                          </a:solidFill>
                          <a:ea typeface="S-Core Dream 3 Light"/>
                        </a:rPr>
                        <a:t>및</a:t>
                      </a:r>
                      <a:r>
                        <a:rPr lang="en-US" sz="2000" b="false" i="false" u="none" strike="noStrike">
                          <a:solidFill>
                            <a:srgbClr val="000000"/>
                          </a:solidFill>
                          <a:latin typeface="S-Core Dream 3 Light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000000"/>
                          </a:solidFill>
                          <a:ea typeface="S-Core Dream 3 Light"/>
                        </a:rPr>
                        <a:t>역할</a:t>
                      </a:r>
                      <a:endParaRPr lang="en-US" sz="1100"/>
                    </a:p>
                  </a:txBody>
                  <a:tcPr anchor="ctr" marL="19050" marT="19050" marR="19050" marB="19050">
                    <a:lnL w="1234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34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34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34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name="Table 6" id="6"/>
          <p:cNvGraphicFramePr>
            <a:graphicFrameLocks noGrp="true"/>
          </p:cNvGraphicFramePr>
          <p:nvPr/>
        </p:nvGraphicFramePr>
        <p:xfrm>
          <a:off x="6426200" y="7518400"/>
          <a:ext cx="5435600" cy="698500"/>
        </p:xfrm>
        <a:graphic>
          <a:graphicData uri="http://schemas.openxmlformats.org/drawingml/2006/table">
            <a:tbl>
              <a:tblPr/>
              <a:tblGrid>
                <a:gridCol w="698500"/>
                <a:gridCol w="4737100"/>
              </a:tblGrid>
              <a:tr h="6985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5287"/>
                        </a:lnSpc>
                        <a:defRPr/>
                      </a:pPr>
                      <a:r>
                        <a:rPr lang="en-US" sz="2100" b="false" i="false" u="none" strike="noStrike">
                          <a:solidFill>
                            <a:srgbClr val="FFFFFF"/>
                          </a:solidFill>
                          <a:latin typeface="S-Core Dream 4 Regular"/>
                        </a:rPr>
                        <a:t>05</a:t>
                      </a:r>
                      <a:endParaRPr lang="en-US" sz="1100"/>
                    </a:p>
                  </a:txBody>
                  <a:tcPr anchor="ctr" marL="19050" marT="19050" marR="19050" marB="19050">
                    <a:lnL w="1234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34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34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34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5287"/>
                        </a:lnSpc>
                        <a:defRPr/>
                      </a:pPr>
                      <a:r>
                        <a:rPr lang="ko-KR" sz="2000" b="false" i="false" u="none" strike="noStrike">
                          <a:solidFill>
                            <a:srgbClr val="000000"/>
                          </a:solidFill>
                          <a:ea typeface="S-Core Dream 3 Light"/>
                        </a:rPr>
                        <a:t>시연</a:t>
                      </a:r>
                      <a:endParaRPr lang="en-US" sz="1100"/>
                    </a:p>
                  </a:txBody>
                  <a:tcPr anchor="ctr" marL="19050" marT="19050" marR="19050" marB="19050">
                    <a:lnL w="1234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34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34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34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name="Table 7" id="7"/>
          <p:cNvGraphicFramePr>
            <a:graphicFrameLocks noGrp="true"/>
          </p:cNvGraphicFramePr>
          <p:nvPr/>
        </p:nvGraphicFramePr>
        <p:xfrm>
          <a:off x="6426200" y="6540500"/>
          <a:ext cx="5435600" cy="698500"/>
        </p:xfrm>
        <a:graphic>
          <a:graphicData uri="http://schemas.openxmlformats.org/drawingml/2006/table">
            <a:tbl>
              <a:tblPr/>
              <a:tblGrid>
                <a:gridCol w="698500"/>
                <a:gridCol w="4737100"/>
              </a:tblGrid>
              <a:tr h="6985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5287"/>
                        </a:lnSpc>
                        <a:defRPr/>
                      </a:pPr>
                      <a:r>
                        <a:rPr lang="en-US" sz="2100" b="false" i="false" u="none" strike="noStrike">
                          <a:solidFill>
                            <a:srgbClr val="FFFFFF"/>
                          </a:solidFill>
                          <a:latin typeface="S-Core Dream 4 Regular"/>
                        </a:rPr>
                        <a:t>04</a:t>
                      </a:r>
                      <a:endParaRPr lang="en-US" sz="1100"/>
                    </a:p>
                  </a:txBody>
                  <a:tcPr anchor="ctr" marL="19050" marT="19050" marR="19050" marB="19050">
                    <a:lnL w="1234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34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34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34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5287"/>
                        </a:lnSpc>
                        <a:defRPr/>
                      </a:pPr>
                      <a:r>
                        <a:rPr lang="ko-KR" sz="2000" b="false" i="false" u="none" strike="noStrike">
                          <a:solidFill>
                            <a:srgbClr val="000000"/>
                          </a:solidFill>
                          <a:ea typeface="S-Core Dream 3 Light"/>
                        </a:rPr>
                        <a:t>프로젝트</a:t>
                      </a:r>
                      <a:r>
                        <a:rPr lang="en-US" sz="2000" b="false" i="false" u="none" strike="noStrike">
                          <a:solidFill>
                            <a:srgbClr val="000000"/>
                          </a:solidFill>
                          <a:latin typeface="S-Core Dream 3 Light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000000"/>
                          </a:solidFill>
                          <a:ea typeface="S-Core Dream 3 Light"/>
                        </a:rPr>
                        <a:t>수행</a:t>
                      </a:r>
                      <a:r>
                        <a:rPr lang="en-US" sz="2000" b="false" i="false" u="none" strike="noStrike">
                          <a:solidFill>
                            <a:srgbClr val="000000"/>
                          </a:solidFill>
                          <a:latin typeface="S-Core Dream 3 Light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000000"/>
                          </a:solidFill>
                          <a:ea typeface="S-Core Dream 3 Light"/>
                        </a:rPr>
                        <a:t>경과</a:t>
                      </a:r>
                      <a:endParaRPr lang="en-US" sz="1100"/>
                    </a:p>
                  </a:txBody>
                  <a:tcPr anchor="ctr" marL="19050" marT="19050" marR="19050" marB="19050">
                    <a:lnL w="1234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34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34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34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name="Table 8" id="8"/>
          <p:cNvGraphicFramePr>
            <a:graphicFrameLocks noGrp="true"/>
          </p:cNvGraphicFramePr>
          <p:nvPr/>
        </p:nvGraphicFramePr>
        <p:xfrm>
          <a:off x="6426200" y="5562600"/>
          <a:ext cx="5435600" cy="698500"/>
        </p:xfrm>
        <a:graphic>
          <a:graphicData uri="http://schemas.openxmlformats.org/drawingml/2006/table">
            <a:tbl>
              <a:tblPr/>
              <a:tblGrid>
                <a:gridCol w="698500"/>
                <a:gridCol w="4737100"/>
              </a:tblGrid>
              <a:tr h="6985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5287"/>
                        </a:lnSpc>
                        <a:defRPr/>
                      </a:pPr>
                      <a:r>
                        <a:rPr lang="en-US" sz="2100" b="false" i="false" u="none" strike="noStrike">
                          <a:solidFill>
                            <a:srgbClr val="FFFFFF"/>
                          </a:solidFill>
                          <a:latin typeface="S-Core Dream 4 Regular"/>
                        </a:rPr>
                        <a:t>03</a:t>
                      </a:r>
                      <a:endParaRPr lang="en-US" sz="1100"/>
                    </a:p>
                  </a:txBody>
                  <a:tcPr anchor="ctr" marL="19050" marT="19050" marR="19050" marB="19050">
                    <a:lnL w="1234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34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34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34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5287"/>
                        </a:lnSpc>
                        <a:defRPr/>
                      </a:pPr>
                      <a:r>
                        <a:rPr lang="ko-KR" sz="2000" b="false" i="false" u="none" strike="noStrike">
                          <a:solidFill>
                            <a:srgbClr val="000000"/>
                          </a:solidFill>
                          <a:ea typeface="S-Core Dream 3 Light"/>
                        </a:rPr>
                        <a:t>프로젝트</a:t>
                      </a:r>
                      <a:r>
                        <a:rPr lang="en-US" sz="2000" b="false" i="false" u="none" strike="noStrike">
                          <a:solidFill>
                            <a:srgbClr val="000000"/>
                          </a:solidFill>
                          <a:latin typeface="S-Core Dream 3 Light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000000"/>
                          </a:solidFill>
                          <a:ea typeface="S-Core Dream 3 Light"/>
                        </a:rPr>
                        <a:t>수행</a:t>
                      </a:r>
                      <a:r>
                        <a:rPr lang="en-US" sz="2000" b="false" i="false" u="none" strike="noStrike">
                          <a:solidFill>
                            <a:srgbClr val="000000"/>
                          </a:solidFill>
                          <a:latin typeface="S-Core Dream 3 Light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000000"/>
                          </a:solidFill>
                          <a:ea typeface="S-Core Dream 3 Light"/>
                        </a:rPr>
                        <a:t>절차</a:t>
                      </a:r>
                      <a:r>
                        <a:rPr lang="en-US" sz="2000" b="false" i="false" u="none" strike="noStrike">
                          <a:solidFill>
                            <a:srgbClr val="000000"/>
                          </a:solidFill>
                          <a:latin typeface="S-Core Dream 3 Light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000000"/>
                          </a:solidFill>
                          <a:ea typeface="S-Core Dream 3 Light"/>
                        </a:rPr>
                        <a:t>및</a:t>
                      </a:r>
                      <a:r>
                        <a:rPr lang="en-US" sz="2000" b="false" i="false" u="none" strike="noStrike">
                          <a:solidFill>
                            <a:srgbClr val="000000"/>
                          </a:solidFill>
                          <a:latin typeface="S-Core Dream 3 Light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000000"/>
                          </a:solidFill>
                          <a:ea typeface="S-Core Dream 3 Light"/>
                        </a:rPr>
                        <a:t>방법</a:t>
                      </a:r>
                      <a:endParaRPr lang="en-US" sz="1100"/>
                    </a:p>
                  </a:txBody>
                  <a:tcPr anchor="ctr" marL="19050" marT="19050" marR="19050" marB="19050">
                    <a:lnL w="1234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34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34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34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name="Table 9" id="9"/>
          <p:cNvGraphicFramePr>
            <a:graphicFrameLocks noGrp="true"/>
          </p:cNvGraphicFramePr>
          <p:nvPr/>
        </p:nvGraphicFramePr>
        <p:xfrm>
          <a:off x="6426200" y="8458200"/>
          <a:ext cx="5435600" cy="698500"/>
        </p:xfrm>
        <a:graphic>
          <a:graphicData uri="http://schemas.openxmlformats.org/drawingml/2006/table">
            <a:tbl>
              <a:tblPr/>
              <a:tblGrid>
                <a:gridCol w="698500"/>
                <a:gridCol w="4737100"/>
              </a:tblGrid>
              <a:tr h="6985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5287"/>
                        </a:lnSpc>
                        <a:defRPr/>
                      </a:pPr>
                      <a:r>
                        <a:rPr lang="en-US" sz="2100" b="false" i="false" u="none" strike="noStrike">
                          <a:solidFill>
                            <a:srgbClr val="FFFFFF"/>
                          </a:solidFill>
                          <a:latin typeface="S-Core Dream 4 Regular"/>
                        </a:rPr>
                        <a:t>06</a:t>
                      </a:r>
                      <a:endParaRPr lang="en-US" sz="1100"/>
                    </a:p>
                  </a:txBody>
                  <a:tcPr anchor="ctr" marL="19050" marT="19050" marR="19050" marB="19050">
                    <a:lnL w="1234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34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34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34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5287"/>
                        </a:lnSpc>
                        <a:defRPr/>
                      </a:pPr>
                      <a:r>
                        <a:rPr lang="ko-KR" sz="2000" b="false" i="false" u="none" strike="noStrike">
                          <a:solidFill>
                            <a:srgbClr val="000000"/>
                          </a:solidFill>
                          <a:ea typeface="S-Core Dream 3 Light"/>
                        </a:rPr>
                        <a:t>자체</a:t>
                      </a:r>
                      <a:r>
                        <a:rPr lang="en-US" sz="2000" b="false" i="false" u="none" strike="noStrike">
                          <a:solidFill>
                            <a:srgbClr val="000000"/>
                          </a:solidFill>
                          <a:latin typeface="S-Core Dream 3 Light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000000"/>
                          </a:solidFill>
                          <a:ea typeface="S-Core Dream 3 Light"/>
                        </a:rPr>
                        <a:t>평가</a:t>
                      </a:r>
                      <a:r>
                        <a:rPr lang="en-US" sz="2000" b="false" i="false" u="none" strike="noStrike">
                          <a:solidFill>
                            <a:srgbClr val="000000"/>
                          </a:solidFill>
                          <a:latin typeface="S-Core Dream 3 Light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000000"/>
                          </a:solidFill>
                          <a:ea typeface="S-Core Dream 3 Light"/>
                        </a:rPr>
                        <a:t>의견</a:t>
                      </a:r>
                      <a:endParaRPr lang="en-US" sz="1100"/>
                    </a:p>
                  </a:txBody>
                  <a:tcPr anchor="ctr" marL="19050" marT="19050" marR="19050" marB="19050">
                    <a:lnL w="1234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34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34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34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025900" y="2971800"/>
            <a:ext cx="11468100" cy="6223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 rot="10800000">
            <a:off x="4013200" y="9105900"/>
            <a:ext cx="11480800" cy="1397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2743200" y="7785100"/>
            <a:ext cx="1219200" cy="3429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r">
              <a:lnSpc>
                <a:spcPct val="123669"/>
              </a:lnSpc>
              <a:defRPr/>
            </a:pPr>
            <a:r>
              <a:rPr lang="ko-KR" sz="1800" b="0" i="0" u="none" strike="noStrike">
                <a:solidFill>
                  <a:srgbClr val="000000"/>
                </a:solidFill>
                <a:ea typeface="Gmarket Sans Medium"/>
              </a:rPr>
              <a:t>서비스</a:t>
            </a:r>
            <a:r>
              <a:rPr lang="en-US" sz="18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Gmarket Sans Medium"/>
              </a:rPr>
              <a:t>구축</a:t>
            </a:r>
            <a:endParaRPr lang="ko-KR" sz="1800" b="0" i="0" u="none" strike="noStrike">
              <a:solidFill>
                <a:srgbClr val="000000"/>
              </a:solidFill>
              <a:ea typeface="Gmarket Sans Medium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5600700" y="9296400"/>
            <a:ext cx="977900" cy="609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28649"/>
              </a:lnSpc>
              <a:defRPr/>
            </a:pPr>
            <a:r>
              <a:rPr lang="en-US" sz="1800" b="1" i="0" u="none" strike="noStrike" spc="-100">
                <a:solidFill>
                  <a:srgbClr val="000000"/>
                </a:solidFill>
                <a:latin typeface="Gmarket Sans Medium"/>
              </a:rPr>
              <a:t>1</a:t>
            </a:r>
            <a:r>
              <a:rPr lang="ko-KR" sz="1800" b="1" i="0" u="none" strike="noStrike" spc="-100">
                <a:solidFill>
                  <a:srgbClr val="000000"/>
                </a:solidFill>
                <a:ea typeface="Gmarket Sans Medium"/>
              </a:rPr>
              <a:t>주차</a:t>
            </a:r>
            <a:endParaRPr lang="ko-KR" sz="1800" b="1" i="0" u="none" strike="noStrike" spc="-100">
              <a:solidFill>
                <a:srgbClr val="000000"/>
              </a:solidFill>
              <a:ea typeface="Gmarket Sans Medium"/>
            </a:endParaRPr>
          </a:p>
          <a:p>
            <a:pPr lvl="0" algn="ctr">
              <a:lnSpc>
                <a:spcPct val="128649"/>
              </a:lnSpc>
              <a:defRPr/>
            </a:pPr>
            <a:r>
              <a:rPr lang="en-US" sz="1400" b="0" i="0" u="none" strike="noStrike" spc="-100">
                <a:solidFill>
                  <a:srgbClr val="000000"/>
                </a:solidFill>
                <a:latin typeface="Gmarket Sans Medium"/>
              </a:rPr>
              <a:t>(9/2 - 9/6)</a:t>
            </a:r>
            <a:endParaRPr lang="en-US" sz="1400" b="0" i="0" u="none" strike="noStrike" spc="-100">
              <a:solidFill>
                <a:srgbClr val="000000"/>
              </a:solidFill>
              <a:latin typeface="Gmarket Sans Medium"/>
            </a:endParaRP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4">
            <a:alphaModFix amt="36000"/>
          </a:blip>
          <a:stretch>
            <a:fillRect/>
          </a:stretch>
        </p:blipFill>
        <p:spPr>
          <a:xfrm rot="5400000">
            <a:off x="6578600" y="1498600"/>
            <a:ext cx="6324600" cy="89027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3009900" y="6553200"/>
            <a:ext cx="952500" cy="3429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r">
              <a:lnSpc>
                <a:spcPct val="123669"/>
              </a:lnSpc>
              <a:defRPr/>
            </a:pPr>
            <a:r>
              <a:rPr lang="ko-KR" sz="1800" b="0" i="0" u="none" strike="noStrike">
                <a:solidFill>
                  <a:srgbClr val="000000"/>
                </a:solidFill>
                <a:ea typeface="Gmarket Sans Medium"/>
              </a:rPr>
              <a:t>모델링</a:t>
            </a:r>
            <a:endParaRPr lang="ko-KR" sz="1800" b="0" i="0" u="none" strike="noStrike">
              <a:solidFill>
                <a:srgbClr val="000000"/>
              </a:solidFill>
              <a:ea typeface="Gmarket Sans Medium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2743200" y="5143500"/>
            <a:ext cx="1219200" cy="6858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r">
              <a:lnSpc>
                <a:spcPct val="123669"/>
              </a:lnSpc>
              <a:defRPr/>
            </a:pPr>
            <a:r>
              <a:rPr lang="ko-KR" sz="1800" b="0" i="0" u="none" strike="noStrike">
                <a:solidFill>
                  <a:srgbClr val="000000"/>
                </a:solidFill>
                <a:ea typeface="Gmarket Sans Medium"/>
              </a:rPr>
              <a:t>데이터</a:t>
            </a:r>
            <a:endParaRPr lang="ko-KR" sz="1800" b="0" i="0" u="none" strike="noStrike">
              <a:solidFill>
                <a:srgbClr val="000000"/>
              </a:solidFill>
              <a:ea typeface="Gmarket Sans Medium"/>
            </a:endParaRPr>
          </a:p>
          <a:p>
            <a:pPr lvl="0" algn="r">
              <a:lnSpc>
                <a:spcPct val="123669"/>
              </a:lnSpc>
              <a:defRPr/>
            </a:pPr>
            <a:r>
              <a:rPr lang="ko-KR" sz="1800" b="0" i="0" u="none" strike="noStrike">
                <a:solidFill>
                  <a:srgbClr val="000000"/>
                </a:solidFill>
                <a:ea typeface="Gmarket Sans Medium"/>
              </a:rPr>
              <a:t>전처리</a:t>
            </a:r>
            <a:endParaRPr lang="ko-KR" sz="1800" b="0" i="0" u="none" strike="noStrike">
              <a:solidFill>
                <a:srgbClr val="000000"/>
              </a:solidFill>
              <a:ea typeface="Gmarket Sans Medium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2743200" y="4076700"/>
            <a:ext cx="1219200" cy="3429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r">
              <a:lnSpc>
                <a:spcPct val="123669"/>
              </a:lnSpc>
              <a:defRPr/>
            </a:pPr>
            <a:r>
              <a:rPr lang="ko-KR" sz="1800" b="0" i="0" u="none" strike="noStrike">
                <a:solidFill>
                  <a:srgbClr val="000000"/>
                </a:solidFill>
                <a:ea typeface="Gmarket Sans Medium"/>
              </a:rPr>
              <a:t>데이터</a:t>
            </a:r>
            <a:r>
              <a:rPr lang="en-US" sz="18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Gmarket Sans Medium"/>
              </a:rPr>
              <a:t>수집</a:t>
            </a:r>
            <a:endParaRPr lang="ko-KR" sz="1800" b="0" i="0" u="none" strike="noStrike">
              <a:solidFill>
                <a:srgbClr val="000000"/>
              </a:solidFill>
              <a:ea typeface="Gmarket Sans Medium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2743200" y="2844800"/>
            <a:ext cx="1219200" cy="3429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r">
              <a:lnSpc>
                <a:spcPct val="123669"/>
              </a:lnSpc>
              <a:defRPr/>
            </a:pPr>
            <a:r>
              <a:rPr lang="ko-KR" sz="1800" b="0" i="0" u="none" strike="noStrike">
                <a:solidFill>
                  <a:srgbClr val="000000"/>
                </a:solidFill>
                <a:ea typeface="Gmarket Sans Medium"/>
              </a:rPr>
              <a:t>사전</a:t>
            </a:r>
            <a:r>
              <a:rPr lang="en-US" sz="18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Gmarket Sans Medium"/>
              </a:rPr>
              <a:t>기획</a:t>
            </a:r>
            <a:endParaRPr lang="ko-KR" sz="1800" b="0" i="0" u="none" strike="noStrike">
              <a:solidFill>
                <a:srgbClr val="000000"/>
              </a:solidFill>
              <a:ea typeface="Gmarket Sans Medium"/>
            </a:endParaRP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 rot="5400000">
            <a:off x="5080000" y="2159000"/>
            <a:ext cx="1257300" cy="16256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3594100" y="901700"/>
            <a:ext cx="11112500" cy="7112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48487"/>
              </a:lnSpc>
              <a:defRPr/>
            </a:pPr>
            <a:r>
              <a:rPr lang="ko-KR" sz="4000" b="0" i="0" u="none" strike="noStrike">
                <a:solidFill>
                  <a:srgbClr val="000000"/>
                </a:solidFill>
                <a:ea typeface="S-Core Dream 5 Medium"/>
              </a:rPr>
              <a:t>프로젝트</a:t>
            </a:r>
            <a:r>
              <a:rPr lang="en-US" sz="4000" b="0" i="0" u="none" strike="noStrike">
                <a:solidFill>
                  <a:srgbClr val="000000"/>
                </a:solidFill>
                <a:latin typeface="S-Core Dream 5 Medium"/>
              </a:rPr>
              <a:t> </a:t>
            </a:r>
            <a:r>
              <a:rPr lang="ko-KR" sz="4000" b="0" i="0" u="none" strike="noStrike">
                <a:solidFill>
                  <a:srgbClr val="000000"/>
                </a:solidFill>
                <a:ea typeface="S-Core Dream 5 Medium"/>
              </a:rPr>
              <a:t>기간</a:t>
            </a:r>
            <a:endParaRPr lang="ko-KR" sz="4000" b="0" i="0" u="none" strike="noStrike">
              <a:solidFill>
                <a:srgbClr val="000000"/>
              </a:solidFill>
              <a:ea typeface="S-Core Dream 5 Medium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3606800" y="1651000"/>
            <a:ext cx="11074400" cy="4191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48487"/>
              </a:lnSpc>
              <a:defRPr/>
            </a:pPr>
            <a:r>
              <a:rPr lang="en-US" sz="2400" b="0" i="0" u="none" strike="noStrike">
                <a:solidFill>
                  <a:srgbClr val="000000"/>
                </a:solidFill>
                <a:latin typeface="S-Core Dream 4 Regular"/>
              </a:rPr>
              <a:t>2024.09.02 ~ 2024.10.16</a:t>
            </a:r>
            <a:endParaRPr lang="en-US" sz="2400" b="0" i="0" u="none" strike="noStrike">
              <a:solidFill>
                <a:srgbClr val="000000"/>
              </a:solidFill>
              <a:latin typeface="S-Core Dream 4 Regular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5003800" y="2425700"/>
            <a:ext cx="1422400" cy="10922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16199"/>
              </a:lnSpc>
              <a:defRPr/>
            </a:pPr>
            <a:r>
              <a:rPr lang="ko-KR" sz="2000" b="0" i="0" u="none" strike="noStrike" spc="-100">
                <a:solidFill>
                  <a:srgbClr val="000000"/>
                </a:solidFill>
                <a:ea typeface="Pretendard Light"/>
              </a:rPr>
              <a:t>프로젝트</a:t>
            </a:r>
            <a:endParaRPr lang="ko-KR" sz="2000" b="0" i="0" u="none" strike="noStrike" spc="-100">
              <a:solidFill>
                <a:srgbClr val="000000"/>
              </a:solidFill>
              <a:ea typeface="Pretendard Light"/>
            </a:endParaRPr>
          </a:p>
          <a:p>
            <a:pPr lvl="0" algn="ctr">
              <a:lnSpc>
                <a:spcPct val="116199"/>
              </a:lnSpc>
              <a:defRPr/>
            </a:pPr>
            <a:r>
              <a:rPr lang="ko-KR" sz="2000" b="0" i="0" u="none" strike="noStrike" spc="-100">
                <a:solidFill>
                  <a:srgbClr val="000000"/>
                </a:solidFill>
                <a:ea typeface="Pretendard Light"/>
              </a:rPr>
              <a:t>기획</a:t>
            </a:r>
            <a:r>
              <a:rPr lang="en-US" sz="2000" b="0" i="0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 spc="-100">
                <a:solidFill>
                  <a:srgbClr val="000000"/>
                </a:solidFill>
                <a:ea typeface="Pretendard Light"/>
              </a:rPr>
              <a:t>및</a:t>
            </a:r>
            <a:endParaRPr lang="ko-KR" sz="2000" b="0" i="0" u="none" strike="noStrike" spc="-100">
              <a:solidFill>
                <a:srgbClr val="000000"/>
              </a:solidFill>
              <a:ea typeface="Pretendard Light"/>
            </a:endParaRPr>
          </a:p>
          <a:p>
            <a:pPr lvl="0" algn="ctr">
              <a:lnSpc>
                <a:spcPct val="116199"/>
              </a:lnSpc>
              <a:defRPr/>
            </a:pPr>
            <a:r>
              <a:rPr lang="ko-KR" sz="2000" b="0" i="0" u="none" strike="noStrike" spc="-100">
                <a:solidFill>
                  <a:srgbClr val="000000"/>
                </a:solidFill>
                <a:ea typeface="Pretendard Light"/>
              </a:rPr>
              <a:t>주제</a:t>
            </a:r>
            <a:r>
              <a:rPr lang="en-US" sz="2000" b="0" i="0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 spc="-100">
                <a:solidFill>
                  <a:srgbClr val="000000"/>
                </a:solidFill>
                <a:ea typeface="Pretendard Light"/>
              </a:rPr>
              <a:t>선정</a:t>
            </a:r>
            <a:endParaRPr lang="ko-KR" sz="2000" b="0" i="0" u="none" strike="noStrike" spc="-100">
              <a:solidFill>
                <a:srgbClr val="000000"/>
              </a:solidFill>
              <a:ea typeface="Pretendard Light"/>
            </a:endParaRP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 rot="5400000">
            <a:off x="6781800" y="3403600"/>
            <a:ext cx="723900" cy="16129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6464300" y="4038600"/>
            <a:ext cx="1384300" cy="3683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16199"/>
              </a:lnSpc>
              <a:defRPr/>
            </a:pPr>
            <a:r>
              <a:rPr lang="en-US" sz="2000" b="0" i="0" u="none" strike="noStrike" spc="-100">
                <a:solidFill>
                  <a:srgbClr val="000000"/>
                </a:solidFill>
                <a:latin typeface="Pretendard Light"/>
              </a:rPr>
              <a:t>API, Jsprit</a:t>
            </a:r>
            <a:endParaRPr lang="en-US" sz="2000" b="0" i="0" u="none" strike="noStrike" spc="-100">
              <a:solidFill>
                <a:srgbClr val="000000"/>
              </a:solidFill>
              <a:latin typeface="Pretendard Light"/>
            </a:endParaRPr>
          </a:p>
        </p:txBody>
      </p:sp>
      <p:pic>
        <p:nvPicPr>
          <p:cNvPr id="17" name="Picture 17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 rot="5400000">
            <a:off x="8242300" y="4521200"/>
            <a:ext cx="1181100" cy="19558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7924800" y="5143500"/>
            <a:ext cx="1866900" cy="7239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16199"/>
              </a:lnSpc>
              <a:defRPr/>
            </a:pPr>
            <a:r>
              <a:rPr lang="ko-KR" sz="2000" b="0" i="0" u="none" strike="noStrike" spc="-100">
                <a:solidFill>
                  <a:srgbClr val="000000"/>
                </a:solidFill>
                <a:ea typeface="Pretendard Light"/>
              </a:rPr>
              <a:t>중복</a:t>
            </a:r>
            <a:r>
              <a:rPr lang="en-US" sz="2000" b="0" i="0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 spc="-100">
                <a:solidFill>
                  <a:srgbClr val="000000"/>
                </a:solidFill>
                <a:ea typeface="Pretendard Light"/>
              </a:rPr>
              <a:t>데이터</a:t>
            </a:r>
            <a:r>
              <a:rPr lang="en-US" sz="2000" b="0" i="0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 spc="-100">
                <a:solidFill>
                  <a:srgbClr val="000000"/>
                </a:solidFill>
                <a:ea typeface="Pretendard Light"/>
              </a:rPr>
              <a:t>제거</a:t>
            </a:r>
            <a:r>
              <a:rPr lang="en-US" sz="2000" b="0" i="0" u="none" strike="noStrike" spc="-100">
                <a:solidFill>
                  <a:srgbClr val="000000"/>
                </a:solidFill>
                <a:latin typeface="Pretendard Light"/>
              </a:rPr>
              <a:t>,</a:t>
            </a:r>
            <a:endParaRPr lang="en-US" sz="2000" b="0" i="0" u="none" strike="noStrike" spc="-100">
              <a:solidFill>
                <a:srgbClr val="000000"/>
              </a:solidFill>
              <a:latin typeface="Pretendard Light"/>
            </a:endParaRPr>
          </a:p>
          <a:p>
            <a:pPr lvl="0" algn="ctr">
              <a:lnSpc>
                <a:spcPct val="116199"/>
              </a:lnSpc>
              <a:defRPr/>
            </a:pPr>
            <a:r>
              <a:rPr lang="ko-KR" sz="2000" b="0" i="0" u="none" strike="noStrike" spc="-100">
                <a:solidFill>
                  <a:srgbClr val="000000"/>
                </a:solidFill>
                <a:ea typeface="Pretendard Light"/>
              </a:rPr>
              <a:t>누락된</a:t>
            </a:r>
            <a:r>
              <a:rPr lang="en-US" sz="2000" b="0" i="0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 spc="-100">
                <a:solidFill>
                  <a:srgbClr val="000000"/>
                </a:solidFill>
                <a:ea typeface="Pretendard Light"/>
              </a:rPr>
              <a:t>값</a:t>
            </a:r>
            <a:r>
              <a:rPr lang="en-US" sz="2000" b="0" i="0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 spc="-100">
                <a:solidFill>
                  <a:srgbClr val="000000"/>
                </a:solidFill>
                <a:ea typeface="Pretendard Light"/>
              </a:rPr>
              <a:t>처리</a:t>
            </a:r>
            <a:endParaRPr lang="ko-KR" sz="2000" b="0" i="0" u="none" strike="noStrike" spc="-100">
              <a:solidFill>
                <a:srgbClr val="000000"/>
              </a:solidFill>
              <a:ea typeface="Pretendard Light"/>
            </a:endParaRPr>
          </a:p>
        </p:txBody>
      </p:sp>
      <p:pic>
        <p:nvPicPr>
          <p:cNvPr id="19" name="Picture 19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 rot="5400000">
            <a:off x="11252200" y="4826000"/>
            <a:ext cx="660400" cy="3746500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9715500" y="6502400"/>
            <a:ext cx="3771900" cy="3683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16199"/>
              </a:lnSpc>
              <a:defRPr/>
            </a:pPr>
            <a:r>
              <a:rPr lang="ko-KR" sz="2000" b="0" i="0" u="none" strike="noStrike" spc="-100">
                <a:solidFill>
                  <a:srgbClr val="000000"/>
                </a:solidFill>
                <a:ea typeface="Pretendard Light"/>
              </a:rPr>
              <a:t>모형</a:t>
            </a:r>
            <a:r>
              <a:rPr lang="en-US" sz="2000" b="0" i="0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 spc="-100">
                <a:solidFill>
                  <a:srgbClr val="000000"/>
                </a:solidFill>
                <a:ea typeface="Pretendard Light"/>
              </a:rPr>
              <a:t>구현</a:t>
            </a:r>
            <a:endParaRPr lang="ko-KR" sz="2000" b="0" i="0" u="none" strike="noStrike" spc="-100">
              <a:solidFill>
                <a:srgbClr val="000000"/>
              </a:solidFill>
              <a:ea typeface="Pretendard Light"/>
            </a:endParaRPr>
          </a:p>
        </p:txBody>
      </p:sp>
      <p:pic>
        <p:nvPicPr>
          <p:cNvPr id="21" name="Picture 21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 rot="5400000">
            <a:off x="14198600" y="6819900"/>
            <a:ext cx="723900" cy="2247900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>
            <a:off x="13614400" y="7759700"/>
            <a:ext cx="1905000" cy="3683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16199"/>
              </a:lnSpc>
              <a:defRPr/>
            </a:pPr>
            <a:r>
              <a:rPr lang="ko-KR" sz="2000" b="0" i="0" u="none" strike="noStrike" spc="-100">
                <a:solidFill>
                  <a:srgbClr val="000000"/>
                </a:solidFill>
                <a:ea typeface="Pretendard Light"/>
              </a:rPr>
              <a:t>최적화</a:t>
            </a:r>
            <a:r>
              <a:rPr lang="en-US" sz="2000" b="0" i="0" u="none" strike="noStrike" spc="-100">
                <a:solidFill>
                  <a:srgbClr val="000000"/>
                </a:solidFill>
                <a:latin typeface="Pretendard Light"/>
              </a:rPr>
              <a:t>, </a:t>
            </a:r>
            <a:r>
              <a:rPr lang="ko-KR" sz="2000" b="0" i="0" u="none" strike="noStrike" spc="-100">
                <a:solidFill>
                  <a:srgbClr val="000000"/>
                </a:solidFill>
                <a:ea typeface="Pretendard Light"/>
              </a:rPr>
              <a:t>오류</a:t>
            </a:r>
            <a:r>
              <a:rPr lang="en-US" sz="2000" b="0" i="0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 spc="-100">
                <a:solidFill>
                  <a:srgbClr val="000000"/>
                </a:solidFill>
                <a:ea typeface="Pretendard Light"/>
              </a:rPr>
              <a:t>수정</a:t>
            </a:r>
            <a:endParaRPr lang="ko-KR" sz="2000" b="0" i="0" u="none" strike="noStrike" spc="-100">
              <a:solidFill>
                <a:srgbClr val="000000"/>
              </a:solidFill>
              <a:ea typeface="Pretendard Light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7010400" y="9309100"/>
            <a:ext cx="1066800" cy="609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28649"/>
              </a:lnSpc>
              <a:defRPr/>
            </a:pPr>
            <a:r>
              <a:rPr lang="en-US" sz="1800" b="1" i="0" u="none" strike="noStrike" spc="-100">
                <a:solidFill>
                  <a:srgbClr val="000000"/>
                </a:solidFill>
                <a:latin typeface="Gmarket Sans Medium"/>
              </a:rPr>
              <a:t>2</a:t>
            </a:r>
            <a:r>
              <a:rPr lang="ko-KR" sz="1800" b="1" i="0" u="none" strike="noStrike" spc="-100">
                <a:solidFill>
                  <a:srgbClr val="000000"/>
                </a:solidFill>
                <a:ea typeface="Gmarket Sans Medium"/>
              </a:rPr>
              <a:t>주차</a:t>
            </a:r>
            <a:endParaRPr lang="ko-KR" sz="1800" b="1" i="0" u="none" strike="noStrike" spc="-100">
              <a:solidFill>
                <a:srgbClr val="000000"/>
              </a:solidFill>
              <a:ea typeface="Gmarket Sans Medium"/>
            </a:endParaRPr>
          </a:p>
          <a:p>
            <a:pPr lvl="0" algn="ctr">
              <a:lnSpc>
                <a:spcPct val="128649"/>
              </a:lnSpc>
              <a:defRPr/>
            </a:pPr>
            <a:r>
              <a:rPr lang="en-US" sz="1400" b="0" i="0" u="none" strike="noStrike" spc="-100">
                <a:solidFill>
                  <a:srgbClr val="000000"/>
                </a:solidFill>
                <a:latin typeface="Gmarket Sans Medium"/>
              </a:rPr>
              <a:t>(9/9 - 9/13)</a:t>
            </a:r>
            <a:endParaRPr lang="en-US" sz="1400" b="0" i="0" u="none" strike="noStrike" spc="-100">
              <a:solidFill>
                <a:srgbClr val="000000"/>
              </a:solidFill>
              <a:latin typeface="Gmarket Sans Medium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8432800" y="9309100"/>
            <a:ext cx="1219200" cy="609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28649"/>
              </a:lnSpc>
              <a:defRPr/>
            </a:pPr>
            <a:r>
              <a:rPr lang="en-US" sz="1800" b="1" i="0" u="none" strike="noStrike" spc="-100">
                <a:solidFill>
                  <a:srgbClr val="000000"/>
                </a:solidFill>
                <a:latin typeface="Gmarket Sans Medium"/>
              </a:rPr>
              <a:t>3</a:t>
            </a:r>
            <a:r>
              <a:rPr lang="ko-KR" sz="1800" b="1" i="0" u="none" strike="noStrike" spc="-100">
                <a:solidFill>
                  <a:srgbClr val="000000"/>
                </a:solidFill>
                <a:ea typeface="Gmarket Sans Medium"/>
              </a:rPr>
              <a:t>주차</a:t>
            </a:r>
            <a:endParaRPr lang="ko-KR" sz="1800" b="1" i="0" u="none" strike="noStrike" spc="-100">
              <a:solidFill>
                <a:srgbClr val="000000"/>
              </a:solidFill>
              <a:ea typeface="Gmarket Sans Medium"/>
            </a:endParaRPr>
          </a:p>
          <a:p>
            <a:pPr lvl="0" algn="ctr">
              <a:lnSpc>
                <a:spcPct val="128649"/>
              </a:lnSpc>
              <a:defRPr/>
            </a:pPr>
            <a:r>
              <a:rPr lang="en-US" sz="1400" b="0" i="0" u="none" strike="noStrike" spc="-100">
                <a:solidFill>
                  <a:srgbClr val="000000"/>
                </a:solidFill>
                <a:latin typeface="Gmarket Sans Medium"/>
              </a:rPr>
              <a:t>(9/16 - 9/20)</a:t>
            </a:r>
            <a:endParaRPr lang="en-US" sz="1400" b="0" i="0" u="none" strike="noStrike" spc="-100">
              <a:solidFill>
                <a:srgbClr val="000000"/>
              </a:solidFill>
              <a:latin typeface="Gmarket Sans Medium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9855200" y="9309100"/>
            <a:ext cx="1320800" cy="609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28649"/>
              </a:lnSpc>
              <a:defRPr/>
            </a:pPr>
            <a:r>
              <a:rPr lang="en-US" sz="1800" b="1" i="0" u="none" strike="noStrike" spc="-100">
                <a:solidFill>
                  <a:srgbClr val="000000"/>
                </a:solidFill>
                <a:latin typeface="Gmarket Sans Medium"/>
              </a:rPr>
              <a:t>4</a:t>
            </a:r>
            <a:r>
              <a:rPr lang="ko-KR" sz="1800" b="1" i="0" u="none" strike="noStrike" spc="-100">
                <a:solidFill>
                  <a:srgbClr val="000000"/>
                </a:solidFill>
                <a:ea typeface="Gmarket Sans Medium"/>
              </a:rPr>
              <a:t>주차</a:t>
            </a:r>
            <a:endParaRPr lang="ko-KR" sz="1800" b="1" i="0" u="none" strike="noStrike" spc="-100">
              <a:solidFill>
                <a:srgbClr val="000000"/>
              </a:solidFill>
              <a:ea typeface="Gmarket Sans Medium"/>
            </a:endParaRPr>
          </a:p>
          <a:p>
            <a:pPr lvl="0" algn="ctr">
              <a:lnSpc>
                <a:spcPct val="128649"/>
              </a:lnSpc>
              <a:defRPr/>
            </a:pPr>
            <a:r>
              <a:rPr lang="en-US" sz="1400" b="0" i="0" u="none" strike="noStrike" spc="-100">
                <a:solidFill>
                  <a:srgbClr val="000000"/>
                </a:solidFill>
                <a:latin typeface="Gmarket Sans Medium"/>
              </a:rPr>
              <a:t>(9/23 - 9/27)</a:t>
            </a:r>
            <a:endParaRPr lang="en-US" sz="1400" b="0" i="0" u="none" strike="noStrike" spc="-100">
              <a:solidFill>
                <a:srgbClr val="000000"/>
              </a:solidFill>
              <a:latin typeface="Gmarket Sans Medium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11328400" y="9296400"/>
            <a:ext cx="1320800" cy="609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28649"/>
              </a:lnSpc>
              <a:defRPr/>
            </a:pPr>
            <a:r>
              <a:rPr lang="en-US" sz="1800" b="1" i="0" u="none" strike="noStrike" spc="-100">
                <a:solidFill>
                  <a:srgbClr val="000000"/>
                </a:solidFill>
                <a:latin typeface="Gmarket Sans Medium"/>
              </a:rPr>
              <a:t>5</a:t>
            </a:r>
            <a:r>
              <a:rPr lang="ko-KR" sz="1800" b="1" i="0" u="none" strike="noStrike" spc="-100">
                <a:solidFill>
                  <a:srgbClr val="000000"/>
                </a:solidFill>
                <a:ea typeface="Gmarket Sans Medium"/>
              </a:rPr>
              <a:t>주차</a:t>
            </a:r>
            <a:endParaRPr lang="ko-KR" sz="1800" b="1" i="0" u="none" strike="noStrike" spc="-100">
              <a:solidFill>
                <a:srgbClr val="000000"/>
              </a:solidFill>
              <a:ea typeface="Gmarket Sans Medium"/>
            </a:endParaRPr>
          </a:p>
          <a:p>
            <a:pPr lvl="0" algn="ctr">
              <a:lnSpc>
                <a:spcPct val="128649"/>
              </a:lnSpc>
              <a:defRPr/>
            </a:pPr>
            <a:r>
              <a:rPr lang="en-US" sz="1400" b="0" i="0" u="none" strike="noStrike" spc="-100">
                <a:solidFill>
                  <a:srgbClr val="000000"/>
                </a:solidFill>
                <a:latin typeface="Gmarket Sans Medium"/>
              </a:rPr>
              <a:t>(9/30 - 10/4)</a:t>
            </a:r>
            <a:endParaRPr lang="en-US" sz="1400" b="0" i="0" u="none" strike="noStrike" spc="-100">
              <a:solidFill>
                <a:srgbClr val="000000"/>
              </a:solidFill>
              <a:latin typeface="Gmarket Sans Medium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12801600" y="9296400"/>
            <a:ext cx="1320800" cy="609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28649"/>
              </a:lnSpc>
              <a:defRPr/>
            </a:pPr>
            <a:r>
              <a:rPr lang="en-US" sz="1800" b="1" i="0" u="none" strike="noStrike" spc="-100">
                <a:solidFill>
                  <a:srgbClr val="000000"/>
                </a:solidFill>
                <a:latin typeface="Gmarket Sans Medium"/>
              </a:rPr>
              <a:t>6</a:t>
            </a:r>
            <a:r>
              <a:rPr lang="ko-KR" sz="1800" b="1" i="0" u="none" strike="noStrike" spc="-100">
                <a:solidFill>
                  <a:srgbClr val="000000"/>
                </a:solidFill>
                <a:ea typeface="Gmarket Sans Medium"/>
              </a:rPr>
              <a:t>주차</a:t>
            </a:r>
            <a:endParaRPr lang="ko-KR" sz="1800" b="1" i="0" u="none" strike="noStrike" spc="-100">
              <a:solidFill>
                <a:srgbClr val="000000"/>
              </a:solidFill>
              <a:ea typeface="Gmarket Sans Medium"/>
            </a:endParaRPr>
          </a:p>
          <a:p>
            <a:pPr lvl="0" algn="ctr">
              <a:lnSpc>
                <a:spcPct val="128649"/>
              </a:lnSpc>
              <a:defRPr/>
            </a:pPr>
            <a:r>
              <a:rPr lang="en-US" sz="1400" b="0" i="0" u="none" strike="noStrike" spc="-100">
                <a:solidFill>
                  <a:srgbClr val="000000"/>
                </a:solidFill>
                <a:latin typeface="Gmarket Sans Medium"/>
              </a:rPr>
              <a:t>(10/7 - 10/11)</a:t>
            </a:r>
            <a:endParaRPr lang="en-US" sz="1400" b="0" i="0" u="none" strike="noStrike" spc="-100">
              <a:solidFill>
                <a:srgbClr val="000000"/>
              </a:solidFill>
              <a:latin typeface="Gmarket Sans Medium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14198600" y="9296400"/>
            <a:ext cx="1320800" cy="609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28649"/>
              </a:lnSpc>
              <a:defRPr/>
            </a:pPr>
            <a:r>
              <a:rPr lang="en-US" sz="1800" b="1" i="0" u="none" strike="noStrike" spc="-100">
                <a:solidFill>
                  <a:srgbClr val="000000"/>
                </a:solidFill>
                <a:latin typeface="Gmarket Sans Medium"/>
              </a:rPr>
              <a:t>7</a:t>
            </a:r>
            <a:r>
              <a:rPr lang="ko-KR" sz="1800" b="1" i="0" u="none" strike="noStrike" spc="-100">
                <a:solidFill>
                  <a:srgbClr val="000000"/>
                </a:solidFill>
                <a:ea typeface="Gmarket Sans Medium"/>
              </a:rPr>
              <a:t>주차</a:t>
            </a:r>
            <a:endParaRPr lang="ko-KR" sz="1800" b="1" i="0" u="none" strike="noStrike" spc="-100">
              <a:solidFill>
                <a:srgbClr val="000000"/>
              </a:solidFill>
              <a:ea typeface="Gmarket Sans Medium"/>
            </a:endParaRPr>
          </a:p>
          <a:p>
            <a:pPr lvl="0" algn="ctr">
              <a:lnSpc>
                <a:spcPct val="128649"/>
              </a:lnSpc>
              <a:defRPr/>
            </a:pPr>
            <a:r>
              <a:rPr lang="en-US" sz="1400" b="0" i="0" u="none" strike="noStrike" spc="-100">
                <a:solidFill>
                  <a:srgbClr val="000000"/>
                </a:solidFill>
                <a:latin typeface="Gmarket Sans Medium"/>
              </a:rPr>
              <a:t>(10/14-10/16)</a:t>
            </a:r>
            <a:endParaRPr lang="en-US" sz="1400" b="0" i="0" u="none" strike="noStrike" spc="-100">
              <a:solidFill>
                <a:srgbClr val="000000"/>
              </a:solidFill>
              <a:latin typeface="Gmarket Sans Medium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.xml><?xml version="1.0" encoding="utf-8"?>
<p:sld xmlns:p="http://schemas.openxmlformats.org/presentationml/2006/main" xmlns:a="http://schemas.openxmlformats.org/drawing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sp>
        <p:nvSpPr>
          <p:cNvPr name="TextBox 4" id="4"/>
          <p:cNvSpPr txBox="true"/>
          <p:nvPr/>
        </p:nvSpPr>
        <p:spPr>
          <a:xfrm rot="0">
            <a:off x="6045200" y="1714500"/>
            <a:ext cx="4013200" cy="5588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3710"/>
              </a:lnSpc>
            </a:pPr>
            <a:r>
              <a:rPr lang="en-US" sz="31400" b="false" i="false" u="none" strike="noStrike" spc="3800">
                <a:solidFill>
                  <a:srgbClr val="000000"/>
                </a:solidFill>
                <a:latin typeface="Prompt-Regular"/>
              </a:rPr>
              <a:t>0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324600" y="4305300"/>
            <a:ext cx="3441700" cy="558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2880"/>
              </a:lnSpc>
            </a:pPr>
            <a:r>
              <a:rPr lang="en-US" sz="3200" b="false" i="false" u="none" strike="noStrike" spc="1500">
                <a:solidFill>
                  <a:srgbClr val="000000"/>
                </a:solidFill>
                <a:highlight>
                  <a:srgbClr val="FFFFFF"/>
                </a:highlight>
                <a:latin typeface="Prompt-Medium"/>
              </a:rPr>
              <a:t>CHAPTER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559800" y="1714500"/>
            <a:ext cx="3759200" cy="5588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3710"/>
              </a:lnSpc>
            </a:pPr>
            <a:r>
              <a:rPr lang="en-US" sz="31400" b="false" i="false" u="none" strike="noStrike" spc="3800">
                <a:solidFill>
                  <a:srgbClr val="000000"/>
                </a:solidFill>
                <a:latin typeface="Prompt-Regular"/>
              </a:rPr>
              <a:t>4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930900" y="6578600"/>
            <a:ext cx="6413500" cy="863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49400"/>
              </a:lnSpc>
            </a:pPr>
            <a:r>
              <a:rPr lang="ko-KR" sz="4900" b="false" i="false" u="none" strike="noStrike" spc="100">
                <a:solidFill>
                  <a:srgbClr val="000000"/>
                </a:solidFill>
                <a:ea typeface="Gmarket Sans Medium"/>
              </a:rPr>
              <a:t>프로젝트</a:t>
            </a:r>
            <a:r>
              <a:rPr lang="en-US" sz="4900" b="false" i="false" u="none" strike="noStrike" spc="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4900" b="false" i="false" u="none" strike="noStrike" spc="100">
                <a:solidFill>
                  <a:srgbClr val="000000"/>
                </a:solidFill>
                <a:ea typeface="Gmarket Sans Medium"/>
              </a:rPr>
              <a:t>수행</a:t>
            </a:r>
            <a:r>
              <a:rPr lang="en-US" sz="4900" b="false" i="false" u="none" strike="noStrike" spc="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4900" b="false" i="false" u="none" strike="noStrike" spc="100">
                <a:solidFill>
                  <a:srgbClr val="000000"/>
                </a:solidFill>
                <a:ea typeface="Gmarket Sans Medium"/>
              </a:rPr>
              <a:t>경과</a:t>
            </a:r>
          </a:p>
        </p:txBody>
      </p:sp>
    </p:spTree>
  </p:cSld>
  <p:clrMapOvr>
    <a:masterClrMapping/>
  </p:clrMapOvr>
</p:sld>
</file>

<file path=ppt/slides/slide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3594100" y="1168400"/>
            <a:ext cx="11112500" cy="7112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48487"/>
              </a:lnSpc>
              <a:defRPr/>
            </a:pPr>
            <a:r>
              <a:rPr lang="ko-KR" altLang="en-US" sz="4000" b="0" i="0" u="none" strike="noStrike">
                <a:solidFill>
                  <a:srgbClr val="000000"/>
                </a:solidFill>
                <a:latin typeface="S-Core Dream 5 Medium"/>
              </a:rPr>
              <a:t>프로젝트 흐름도</a:t>
            </a:r>
            <a:endParaRPr lang="ko-KR" altLang="en-US" sz="4000" b="0" i="0" u="none" strike="noStrike">
              <a:solidFill>
                <a:srgbClr val="000000"/>
              </a:solidFill>
              <a:latin typeface="S-Core Dream 5 Medium"/>
            </a:endParaRPr>
          </a:p>
        </p:txBody>
      </p:sp>
      <p:sp>
        <p:nvSpPr>
          <p:cNvPr id="6" name=""/>
          <p:cNvSpPr txBox="1"/>
          <p:nvPr/>
        </p:nvSpPr>
        <p:spPr>
          <a:xfrm>
            <a:off x="838200" y="2247900"/>
            <a:ext cx="16459200" cy="3103244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/>
              <a:t>1. 회원가입(Members 엔티티)</a:t>
            </a:r>
            <a:endParaRPr lang="ko-KR" altLang="en-US"/>
          </a:p>
          <a:p>
            <a:pPr>
              <a:defRPr/>
            </a:pPr>
            <a:r>
              <a:rPr lang="ko-KR" altLang="en-US"/>
              <a:t>2. 로그인</a:t>
            </a:r>
            <a:endParaRPr lang="ko-KR" altLang="en-US"/>
          </a:p>
          <a:p>
            <a:pPr>
              <a:defRPr/>
            </a:pPr>
            <a:r>
              <a:rPr lang="ko-KR" altLang="en-US"/>
              <a:t>3. MakeYourPlan 버튼클릭 - API 호출 : Openweather, Fullcalendar</a:t>
            </a:r>
            <a:endParaRPr lang="ko-KR" altLang="en-US"/>
          </a:p>
          <a:p>
            <a:pPr>
              <a:defRPr/>
            </a:pPr>
            <a:r>
              <a:rPr lang="ko-KR" altLang="en-US"/>
              <a:t>4. 맵으로 이동(Plans 엔티티 저장)</a:t>
            </a:r>
            <a:endParaRPr lang="ko-KR" altLang="en-US"/>
          </a:p>
          <a:p>
            <a:pPr>
              <a:defRPr/>
            </a:pPr>
            <a:r>
              <a:rPr lang="ko-KR" altLang="en-US"/>
              <a:t>5. 일정 클릭( selDate() 호출 ) -&gt; 장소검색( /poi 호출 )( displayData() 호출 )</a:t>
            </a:r>
            <a:endParaRPr lang="ko-KR" altLang="en-US"/>
          </a:p>
          <a:p>
            <a:pPr>
              <a:defRPr/>
            </a:pPr>
            <a:r>
              <a:rPr lang="ko-KR" altLang="en-US"/>
              <a:t>6. 장소 추가( selectPlace() 호출, addPlan() 호출, addMarker() 호출, selDate() 호출  ) -&gt; 경로 최적화(/vrp 호출 이후 - drawPath() 호출 )/저장하기(/vrp 호출 직후 일정의 첫째날부터 순서대로 반복해  save() 호출 ) -&gt; Node, NodeBridge, PlanDetail </a:t>
            </a:r>
            <a:endParaRPr lang="ko-KR" altLang="en-US"/>
          </a:p>
          <a:p>
            <a:pPr>
              <a:defRPr/>
            </a:pPr>
            <a:r>
              <a:rPr lang="ko-KR" altLang="en-US"/>
              <a:t>7. 장소 수정시( deletePlace() 호출)</a:t>
            </a:r>
            <a:endParaRPr lang="ko-KR" altLang="en-US"/>
          </a:p>
          <a:p>
            <a:pPr>
              <a:defRPr/>
            </a:pPr>
            <a:r>
              <a:rPr lang="ko-KR" altLang="en-US"/>
              <a:t>8. 일정 저장 후 MyPlanList로 이동</a:t>
            </a:r>
            <a:endParaRPr lang="ko-KR" altLang="en-US"/>
          </a:p>
          <a:p>
            <a:pPr>
              <a:defRPr/>
            </a:pPr>
            <a:r>
              <a:rPr lang="ko-KR" altLang="en-US"/>
              <a:t>9. 일정 공유(ShareContent 엔티티 저장)</a:t>
            </a:r>
            <a:endParaRPr lang="ko-KR" altLang="en-US"/>
          </a:p>
          <a:p>
            <a:pPr>
              <a:defRPr/>
            </a:pPr>
            <a:r>
              <a:rPr lang="ko-KR" altLang="en-US"/>
              <a:t>10. 공유된 일정 확인(ShareToMemberHandler의 sendPlanToMember 메소드 호출)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25500" y="2819400"/>
            <a:ext cx="8585200" cy="5257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448800" y="2819400"/>
            <a:ext cx="8318500" cy="34163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5092700" y="8394700"/>
            <a:ext cx="8369300" cy="3302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48072"/>
              </a:lnSpc>
              <a:defRPr/>
            </a:pPr>
            <a:r>
              <a:rPr lang="en-US" sz="1900" b="0" i="0" u="none" strike="noStrike">
                <a:solidFill>
                  <a:srgbClr val="000000"/>
                </a:solidFill>
                <a:latin typeface="S-Core Dream 4 Regular"/>
              </a:rPr>
              <a:t>1) calendar API </a:t>
            </a:r>
            <a:r>
              <a:rPr lang="ko-KR" sz="1900" b="0" i="0" u="none" strike="noStrike">
                <a:solidFill>
                  <a:srgbClr val="000000"/>
                </a:solidFill>
                <a:ea typeface="S-Core Dream 4 Regular"/>
              </a:rPr>
              <a:t>호출하여</a:t>
            </a:r>
            <a:r>
              <a:rPr lang="en-US" sz="1900" b="0" i="0" u="none" strike="noStrike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S-Core Dream 4 Regular"/>
              </a:rPr>
              <a:t>페이지에</a:t>
            </a:r>
            <a:r>
              <a:rPr lang="en-US" sz="1900" b="0" i="0" u="none" strike="noStrike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S-Core Dream 4 Regular"/>
              </a:rPr>
              <a:t>달력으로</a:t>
            </a:r>
            <a:r>
              <a:rPr lang="en-US" sz="1900" b="0" i="0" u="none" strike="noStrike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S-Core Dream 4 Regular"/>
              </a:rPr>
              <a:t>출력</a:t>
            </a:r>
            <a:endParaRPr lang="ko-KR" sz="1900" b="0" i="0" u="none" strike="noStrike">
              <a:solidFill>
                <a:srgbClr val="000000"/>
              </a:solidFill>
              <a:ea typeface="S-Core Dream 4 Regular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3594100" y="1168400"/>
            <a:ext cx="11112500" cy="7112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48487"/>
              </a:lnSpc>
              <a:defRPr/>
            </a:pPr>
            <a:r>
              <a:rPr lang="en-US" sz="4000" b="0" i="0" u="none" strike="noStrike">
                <a:solidFill>
                  <a:srgbClr val="000000"/>
                </a:solidFill>
                <a:latin typeface="S-Core Dream 5 Medium"/>
              </a:rPr>
              <a:t>1. </a:t>
            </a:r>
            <a:r>
              <a:rPr lang="ko-KR" sz="4000" b="0" i="0" u="none" strike="noStrike">
                <a:solidFill>
                  <a:srgbClr val="000000"/>
                </a:solidFill>
                <a:ea typeface="S-Core Dream 5 Medium"/>
              </a:rPr>
              <a:t>일정</a:t>
            </a:r>
            <a:r>
              <a:rPr lang="en-US" sz="4000" b="0" i="0" u="none" strike="noStrike">
                <a:solidFill>
                  <a:srgbClr val="000000"/>
                </a:solidFill>
                <a:latin typeface="S-Core Dream 5 Medium"/>
              </a:rPr>
              <a:t> </a:t>
            </a:r>
            <a:r>
              <a:rPr lang="ko-KR" sz="4000" b="0" i="0" u="none" strike="noStrike">
                <a:solidFill>
                  <a:srgbClr val="000000"/>
                </a:solidFill>
                <a:ea typeface="S-Core Dream 5 Medium"/>
              </a:rPr>
              <a:t>등록을</a:t>
            </a:r>
            <a:r>
              <a:rPr lang="en-US" sz="4000" b="0" i="0" u="none" strike="noStrike">
                <a:solidFill>
                  <a:srgbClr val="000000"/>
                </a:solidFill>
                <a:latin typeface="S-Core Dream 5 Medium"/>
              </a:rPr>
              <a:t> </a:t>
            </a:r>
            <a:r>
              <a:rPr lang="ko-KR" sz="4000" b="0" i="0" u="none" strike="noStrike">
                <a:solidFill>
                  <a:srgbClr val="000000"/>
                </a:solidFill>
                <a:ea typeface="S-Core Dream 5 Medium"/>
              </a:rPr>
              <a:t>위한</a:t>
            </a:r>
            <a:r>
              <a:rPr lang="en-US" sz="4000" b="0" i="0" u="none" strike="noStrike">
                <a:solidFill>
                  <a:srgbClr val="000000"/>
                </a:solidFill>
                <a:latin typeface="S-Core Dream 5 Medium"/>
              </a:rPr>
              <a:t> Calendar API </a:t>
            </a:r>
            <a:r>
              <a:rPr lang="ko-KR" sz="4000" b="0" i="0" u="none" strike="noStrike">
                <a:solidFill>
                  <a:srgbClr val="000000"/>
                </a:solidFill>
                <a:ea typeface="S-Core Dream 5 Medium"/>
              </a:rPr>
              <a:t>호출</a:t>
            </a:r>
            <a:endParaRPr lang="ko-KR" sz="4000" b="0" i="0" u="none" strike="noStrike">
              <a:solidFill>
                <a:srgbClr val="000000"/>
              </a:solidFill>
              <a:ea typeface="S-Core Dream 5 Medium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65200" y="2616200"/>
            <a:ext cx="14084300" cy="3911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65200" y="7010400"/>
            <a:ext cx="8039100" cy="7747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5092700" y="8394700"/>
            <a:ext cx="8369300" cy="3302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48072"/>
              </a:lnSpc>
              <a:defRPr/>
            </a:pPr>
            <a:r>
              <a:rPr lang="en-US" sz="1900" b="0" i="0" u="none" strike="noStrike">
                <a:solidFill>
                  <a:srgbClr val="000000"/>
                </a:solidFill>
                <a:latin typeface="S-Core Dream 4 Regular"/>
              </a:rPr>
              <a:t>2) </a:t>
            </a:r>
            <a:r>
              <a:rPr lang="ko-KR" sz="1900" b="0" i="0" u="none" strike="noStrike">
                <a:solidFill>
                  <a:srgbClr val="000000"/>
                </a:solidFill>
                <a:ea typeface="S-Core Dream 4 Regular"/>
              </a:rPr>
              <a:t>날짜</a:t>
            </a:r>
            <a:r>
              <a:rPr lang="en-US" sz="1900" b="0" i="0" u="none" strike="noStrike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S-Core Dream 4 Regular"/>
              </a:rPr>
              <a:t>선택</a:t>
            </a:r>
            <a:r>
              <a:rPr lang="en-US" sz="1900" b="0" i="0" u="none" strike="noStrike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S-Core Dream 4 Regular"/>
              </a:rPr>
              <a:t>후</a:t>
            </a:r>
            <a:r>
              <a:rPr lang="en-US" sz="1900" b="0" i="0" u="none" strike="noStrike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S-Core Dream 4 Regular"/>
              </a:rPr>
              <a:t>날짜</a:t>
            </a:r>
            <a:r>
              <a:rPr lang="en-US" sz="1900" b="0" i="0" u="none" strike="noStrike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S-Core Dream 4 Regular"/>
              </a:rPr>
              <a:t>데이터를</a:t>
            </a:r>
            <a:r>
              <a:rPr lang="en-US" sz="1900" b="0" i="0" u="none" strike="noStrike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S-Core Dream 4 Regular"/>
              </a:rPr>
              <a:t>요청</a:t>
            </a:r>
            <a:r>
              <a:rPr lang="en-US" sz="1900" b="0" i="0" u="none" strike="noStrike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S-Core Dream 4 Regular"/>
              </a:rPr>
              <a:t>컨트롤러에</a:t>
            </a:r>
            <a:r>
              <a:rPr lang="en-US" sz="1900" b="0" i="0" u="none" strike="noStrike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S-Core Dream 4 Regular"/>
              </a:rPr>
              <a:t>전달</a:t>
            </a:r>
            <a:endParaRPr lang="ko-KR" sz="1900" b="0" i="0" u="none" strike="noStrike">
              <a:solidFill>
                <a:srgbClr val="000000"/>
              </a:solidFill>
              <a:ea typeface="S-Core Dream 4 Regular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3594100" y="1168400"/>
            <a:ext cx="11112500" cy="7112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48487"/>
              </a:lnSpc>
              <a:defRPr/>
            </a:pPr>
            <a:r>
              <a:rPr lang="en-US" sz="4000" b="0" i="0" u="none" strike="noStrike">
                <a:solidFill>
                  <a:srgbClr val="000000"/>
                </a:solidFill>
                <a:latin typeface="S-Core Dream 5 Medium"/>
              </a:rPr>
              <a:t>1. </a:t>
            </a:r>
            <a:r>
              <a:rPr lang="ko-KR" sz="4000" b="0" i="0" u="none" strike="noStrike">
                <a:solidFill>
                  <a:srgbClr val="000000"/>
                </a:solidFill>
                <a:ea typeface="S-Core Dream 5 Medium"/>
              </a:rPr>
              <a:t>일정</a:t>
            </a:r>
            <a:r>
              <a:rPr lang="en-US" sz="4000" b="0" i="0" u="none" strike="noStrike">
                <a:solidFill>
                  <a:srgbClr val="000000"/>
                </a:solidFill>
                <a:latin typeface="S-Core Dream 5 Medium"/>
              </a:rPr>
              <a:t> </a:t>
            </a:r>
            <a:r>
              <a:rPr lang="ko-KR" sz="4000" b="0" i="0" u="none" strike="noStrike">
                <a:solidFill>
                  <a:srgbClr val="000000"/>
                </a:solidFill>
                <a:ea typeface="S-Core Dream 5 Medium"/>
              </a:rPr>
              <a:t>등록을</a:t>
            </a:r>
            <a:r>
              <a:rPr lang="en-US" sz="4000" b="0" i="0" u="none" strike="noStrike">
                <a:solidFill>
                  <a:srgbClr val="000000"/>
                </a:solidFill>
                <a:latin typeface="S-Core Dream 5 Medium"/>
              </a:rPr>
              <a:t> </a:t>
            </a:r>
            <a:r>
              <a:rPr lang="ko-KR" sz="4000" b="0" i="0" u="none" strike="noStrike">
                <a:solidFill>
                  <a:srgbClr val="000000"/>
                </a:solidFill>
                <a:ea typeface="S-Core Dream 5 Medium"/>
              </a:rPr>
              <a:t>위한</a:t>
            </a:r>
            <a:r>
              <a:rPr lang="en-US" sz="4000" b="0" i="0" u="none" strike="noStrike">
                <a:solidFill>
                  <a:srgbClr val="000000"/>
                </a:solidFill>
                <a:latin typeface="S-Core Dream 5 Medium"/>
              </a:rPr>
              <a:t> Calendar API </a:t>
            </a:r>
            <a:r>
              <a:rPr lang="ko-KR" sz="4000" b="0" i="0" u="none" strike="noStrike">
                <a:solidFill>
                  <a:srgbClr val="000000"/>
                </a:solidFill>
                <a:ea typeface="S-Core Dream 5 Medium"/>
              </a:rPr>
              <a:t>호출</a:t>
            </a:r>
            <a:endParaRPr lang="ko-KR" sz="4000" b="0" i="0" u="none" strike="noStrike">
              <a:solidFill>
                <a:srgbClr val="000000"/>
              </a:solidFill>
              <a:ea typeface="S-Core Dream 5 Medium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552700" y="3314700"/>
            <a:ext cx="13182600" cy="36703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4965700" y="7937500"/>
            <a:ext cx="8369300" cy="3302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48072"/>
              </a:lnSpc>
              <a:defRPr/>
            </a:pPr>
            <a:r>
              <a:rPr lang="en-US" sz="1900" b="0" i="0" u="none" strike="noStrike">
                <a:solidFill>
                  <a:srgbClr val="000000"/>
                </a:solidFill>
                <a:latin typeface="S-Core Dream 4 Regular"/>
              </a:rPr>
              <a:t>3) </a:t>
            </a:r>
            <a:r>
              <a:rPr lang="ko-KR" sz="1900" b="0" i="0" u="none" strike="noStrike">
                <a:solidFill>
                  <a:srgbClr val="000000"/>
                </a:solidFill>
                <a:ea typeface="S-Core Dream 4 Regular"/>
              </a:rPr>
              <a:t>날짜</a:t>
            </a:r>
            <a:r>
              <a:rPr lang="en-US" sz="1900" b="0" i="0" u="none" strike="noStrike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S-Core Dream 4 Regular"/>
              </a:rPr>
              <a:t>선택</a:t>
            </a:r>
            <a:r>
              <a:rPr lang="en-US" sz="1900" b="0" i="0" u="none" strike="noStrike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S-Core Dream 4 Regular"/>
              </a:rPr>
              <a:t>페이지에</a:t>
            </a:r>
            <a:r>
              <a:rPr lang="en-US" sz="1900" b="0" i="0" u="none" strike="noStrike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S-Core Dream 4 Regular"/>
              </a:rPr>
              <a:t>날씨</a:t>
            </a:r>
            <a:r>
              <a:rPr lang="en-US" sz="1900" b="0" i="0" u="none" strike="noStrike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S-Core Dream 4 Regular"/>
              </a:rPr>
              <a:t>출력을</a:t>
            </a:r>
            <a:r>
              <a:rPr lang="en-US" sz="1900" b="0" i="0" u="none" strike="noStrike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S-Core Dream 4 Regular"/>
              </a:rPr>
              <a:t>위해</a:t>
            </a:r>
            <a:r>
              <a:rPr lang="en-US" sz="1900" b="0" i="0" u="none" strike="noStrike">
                <a:solidFill>
                  <a:srgbClr val="000000"/>
                </a:solidFill>
                <a:latin typeface="S-Core Dream 4 Regular"/>
              </a:rPr>
              <a:t> open weather API</a:t>
            </a:r>
            <a:r>
              <a:rPr lang="ko-KR" sz="1900" b="0" i="0" u="none" strike="noStrike">
                <a:solidFill>
                  <a:srgbClr val="000000"/>
                </a:solidFill>
                <a:ea typeface="S-Core Dream 4 Regular"/>
              </a:rPr>
              <a:t>를</a:t>
            </a:r>
            <a:r>
              <a:rPr lang="en-US" sz="1900" b="0" i="0" u="none" strike="noStrike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S-Core Dream 4 Regular"/>
              </a:rPr>
              <a:t>호출한다</a:t>
            </a:r>
            <a:r>
              <a:rPr lang="en-US" sz="1900" b="0" i="0" u="none" strike="noStrike">
                <a:solidFill>
                  <a:srgbClr val="000000"/>
                </a:solidFill>
                <a:latin typeface="S-Core Dream 4 Regular"/>
              </a:rPr>
              <a:t>.</a:t>
            </a:r>
            <a:endParaRPr lang="en-US" sz="1900" b="0" i="0" u="none" strike="noStrike">
              <a:solidFill>
                <a:srgbClr val="000000"/>
              </a:solidFill>
              <a:latin typeface="S-Core Dream 4 Regular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3594100" y="1168400"/>
            <a:ext cx="11112500" cy="7112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48487"/>
              </a:lnSpc>
              <a:defRPr/>
            </a:pPr>
            <a:r>
              <a:rPr lang="en-US" sz="4000" b="0" i="0" u="none" strike="noStrike">
                <a:solidFill>
                  <a:srgbClr val="000000"/>
                </a:solidFill>
                <a:latin typeface="S-Core Dream 5 Medium"/>
              </a:rPr>
              <a:t>1. </a:t>
            </a:r>
            <a:r>
              <a:rPr lang="ko-KR" sz="4000" b="0" i="0" u="none" strike="noStrike">
                <a:solidFill>
                  <a:srgbClr val="000000"/>
                </a:solidFill>
                <a:ea typeface="S-Core Dream 5 Medium"/>
              </a:rPr>
              <a:t>일정</a:t>
            </a:r>
            <a:r>
              <a:rPr lang="en-US" sz="4000" b="0" i="0" u="none" strike="noStrike">
                <a:solidFill>
                  <a:srgbClr val="000000"/>
                </a:solidFill>
                <a:latin typeface="S-Core Dream 5 Medium"/>
              </a:rPr>
              <a:t> </a:t>
            </a:r>
            <a:r>
              <a:rPr lang="ko-KR" sz="4000" b="0" i="0" u="none" strike="noStrike">
                <a:solidFill>
                  <a:srgbClr val="000000"/>
                </a:solidFill>
                <a:ea typeface="S-Core Dream 5 Medium"/>
              </a:rPr>
              <a:t>등록을</a:t>
            </a:r>
            <a:r>
              <a:rPr lang="en-US" sz="4000" b="0" i="0" u="none" strike="noStrike">
                <a:solidFill>
                  <a:srgbClr val="000000"/>
                </a:solidFill>
                <a:latin typeface="S-Core Dream 5 Medium"/>
              </a:rPr>
              <a:t> </a:t>
            </a:r>
            <a:r>
              <a:rPr lang="ko-KR" sz="4000" b="0" i="0" u="none" strike="noStrike">
                <a:solidFill>
                  <a:srgbClr val="000000"/>
                </a:solidFill>
                <a:ea typeface="S-Core Dream 5 Medium"/>
              </a:rPr>
              <a:t>위한</a:t>
            </a:r>
            <a:r>
              <a:rPr lang="en-US" sz="4000" b="0" i="0" u="none" strike="noStrike">
                <a:solidFill>
                  <a:srgbClr val="000000"/>
                </a:solidFill>
                <a:latin typeface="S-Core Dream 5 Medium"/>
              </a:rPr>
              <a:t> Weather API </a:t>
            </a:r>
            <a:r>
              <a:rPr lang="ko-KR" sz="4000" b="0" i="0" u="none" strike="noStrike">
                <a:solidFill>
                  <a:srgbClr val="000000"/>
                </a:solidFill>
                <a:ea typeface="S-Core Dream 5 Medium"/>
              </a:rPr>
              <a:t>호출</a:t>
            </a:r>
            <a:endParaRPr lang="ko-KR" sz="4000" b="0" i="0" u="none" strike="noStrike">
              <a:solidFill>
                <a:srgbClr val="000000"/>
              </a:solidFill>
              <a:ea typeface="S-Core Dream 5 Medium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762000"/>
            <a:ext cx="18288000" cy="87503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850900"/>
            <a:ext cx="18288000" cy="85852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762000" y="2006600"/>
            <a:ext cx="6807200" cy="73914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280400" y="2006600"/>
            <a:ext cx="8547100" cy="28194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3911600" y="660400"/>
            <a:ext cx="11112500" cy="711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48487"/>
              </a:lnSpc>
            </a:pPr>
            <a:r>
              <a:rPr lang="en-US" sz="4000" b="false" i="false" u="none" strike="noStrike">
                <a:solidFill>
                  <a:srgbClr val="000000"/>
                </a:solidFill>
                <a:latin typeface="S-Core Dream 5 Medium"/>
              </a:rPr>
              <a:t>2. </a:t>
            </a:r>
            <a:r>
              <a:rPr lang="ko-KR" sz="4000" b="false" i="false" u="none" strike="noStrike">
                <a:solidFill>
                  <a:srgbClr val="000000"/>
                </a:solidFill>
                <a:ea typeface="S-Core Dream 5 Medium"/>
              </a:rPr>
              <a:t>날짜</a:t>
            </a:r>
            <a:r>
              <a:rPr lang="en-US" sz="4000" b="false" i="false" u="none" strike="noStrike">
                <a:solidFill>
                  <a:srgbClr val="000000"/>
                </a:solidFill>
                <a:latin typeface="S-Core Dream 5 Medium"/>
              </a:rPr>
              <a:t> </a:t>
            </a:r>
            <a:r>
              <a:rPr lang="ko-KR" sz="4000" b="false" i="false" u="none" strike="noStrike">
                <a:solidFill>
                  <a:srgbClr val="000000"/>
                </a:solidFill>
                <a:ea typeface="S-Core Dream 5 Medium"/>
              </a:rPr>
              <a:t>선택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461500" y="6172200"/>
            <a:ext cx="6616700" cy="762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48072"/>
              </a:lnSpc>
            </a:pPr>
            <a:r>
              <a:rPr lang="en-US" sz="1900" b="false" i="false" u="none" strike="noStrike">
                <a:solidFill>
                  <a:srgbClr val="000000"/>
                </a:solidFill>
                <a:latin typeface="S-Core Dream 4 Regular"/>
              </a:rPr>
              <a:t>1) </a:t>
            </a:r>
            <a:r>
              <a:rPr lang="ko-KR" sz="1900" b="false" i="false" u="none" strike="noStrike">
                <a:solidFill>
                  <a:srgbClr val="000000"/>
                </a:solidFill>
                <a:ea typeface="S-Core Dream 4 Regular"/>
              </a:rPr>
              <a:t>경로</a:t>
            </a:r>
            <a:r>
              <a:rPr lang="en-US" sz="1900" b="false" i="false" u="none" strike="noStrike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S-Core Dream 4 Regular"/>
              </a:rPr>
              <a:t>및</a:t>
            </a:r>
            <a:r>
              <a:rPr lang="en-US" sz="1900" b="false" i="false" u="none" strike="noStrike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S-Core Dream 4 Regular"/>
              </a:rPr>
              <a:t>마커</a:t>
            </a:r>
            <a:r>
              <a:rPr lang="en-US" sz="1900" b="false" i="false" u="none" strike="noStrike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S-Core Dream 4 Regular"/>
              </a:rPr>
              <a:t>초기화</a:t>
            </a:r>
          </a:p>
          <a:p>
            <a:pPr algn="l" lvl="0">
              <a:lnSpc>
                <a:spcPct val="148072"/>
              </a:lnSpc>
            </a:pPr>
            <a:r>
              <a:rPr lang="en-US" sz="1900" b="false" i="false" u="none" strike="noStrike">
                <a:solidFill>
                  <a:srgbClr val="000000"/>
                </a:solidFill>
                <a:latin typeface="S-Core Dream 4 Regular"/>
              </a:rPr>
              <a:t>2) </a:t>
            </a:r>
            <a:r>
              <a:rPr lang="ko-KR" sz="1900" b="false" i="false" u="none" strike="noStrike">
                <a:solidFill>
                  <a:srgbClr val="000000"/>
                </a:solidFill>
                <a:ea typeface="S-Core Dream 4 Regular"/>
              </a:rPr>
              <a:t>선택한</a:t>
            </a:r>
            <a:r>
              <a:rPr lang="en-US" sz="1900" b="false" i="false" u="none" strike="noStrike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S-Core Dream 4 Regular"/>
              </a:rPr>
              <a:t>날짜에</a:t>
            </a:r>
            <a:r>
              <a:rPr lang="en-US" sz="1900" b="false" i="false" u="none" strike="noStrike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S-Core Dream 4 Regular"/>
              </a:rPr>
              <a:t>숙소를</a:t>
            </a:r>
            <a:r>
              <a:rPr lang="en-US" sz="1900" b="false" i="false" u="none" strike="noStrike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S-Core Dream 4 Regular"/>
              </a:rPr>
              <a:t>등록하면</a:t>
            </a:r>
            <a:r>
              <a:rPr lang="en-US" sz="1900" b="false" i="false" u="none" strike="noStrike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S-Core Dream 4 Regular"/>
              </a:rPr>
              <a:t>다음</a:t>
            </a:r>
            <a:r>
              <a:rPr lang="en-US" sz="1900" b="false" i="false" u="none" strike="noStrike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S-Core Dream 4 Regular"/>
              </a:rPr>
              <a:t>날짜에</a:t>
            </a:r>
            <a:r>
              <a:rPr lang="en-US" sz="1900" b="false" i="false" u="none" strike="noStrike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S-Core Dream 4 Regular"/>
              </a:rPr>
              <a:t>숙소</a:t>
            </a:r>
            <a:r>
              <a:rPr lang="en-US" sz="1900" b="false" i="false" u="none" strike="noStrike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S-Core Dream 4 Regular"/>
              </a:rPr>
              <a:t>마커</a:t>
            </a:r>
            <a:r>
              <a:rPr lang="en-US" sz="1900" b="false" i="false" u="none" strike="noStrike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S-Core Dream 4 Regular"/>
              </a:rPr>
              <a:t>추가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2349500" y="2044700"/>
            <a:ext cx="14224000" cy="71882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0160000" y="2044700"/>
            <a:ext cx="10147300" cy="33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48072"/>
              </a:lnSpc>
            </a:pPr>
            <a:r>
              <a:rPr lang="en-US" sz="1900" b="false" i="false" u="none" strike="noStrike">
                <a:solidFill>
                  <a:srgbClr val="000000"/>
                </a:solidFill>
                <a:latin typeface="S-Core Dream 4 Regular"/>
              </a:rPr>
              <a:t>3) </a:t>
            </a:r>
            <a:r>
              <a:rPr lang="ko-KR" sz="1900" b="false" i="false" u="none" strike="noStrike">
                <a:solidFill>
                  <a:srgbClr val="000000"/>
                </a:solidFill>
                <a:ea typeface="S-Core Dream 4 Regular"/>
              </a:rPr>
              <a:t>입력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911600" y="660400"/>
            <a:ext cx="11112500" cy="711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48487"/>
              </a:lnSpc>
            </a:pPr>
            <a:r>
              <a:rPr lang="en-US" sz="4000" b="false" i="false" u="none" strike="noStrike">
                <a:solidFill>
                  <a:srgbClr val="000000"/>
                </a:solidFill>
                <a:latin typeface="S-Core Dream 5 Medium"/>
              </a:rPr>
              <a:t>2. </a:t>
            </a:r>
            <a:r>
              <a:rPr lang="ko-KR" sz="4000" b="false" i="false" u="none" strike="noStrike">
                <a:solidFill>
                  <a:srgbClr val="000000"/>
                </a:solidFill>
                <a:ea typeface="S-Core Dream 5 Medium"/>
              </a:rPr>
              <a:t>날짜</a:t>
            </a:r>
            <a:r>
              <a:rPr lang="en-US" sz="4000" b="false" i="false" u="none" strike="noStrike">
                <a:solidFill>
                  <a:srgbClr val="000000"/>
                </a:solidFill>
                <a:latin typeface="S-Core Dream 5 Medium"/>
              </a:rPr>
              <a:t> </a:t>
            </a:r>
            <a:r>
              <a:rPr lang="ko-KR" sz="4000" b="false" i="false" u="none" strike="noStrike">
                <a:solidFill>
                  <a:srgbClr val="000000"/>
                </a:solidFill>
                <a:ea typeface="S-Core Dream 5 Medium"/>
              </a:rPr>
              <a:t>선택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sp>
        <p:nvSpPr>
          <p:cNvPr name="TextBox 4" id="4"/>
          <p:cNvSpPr txBox="true"/>
          <p:nvPr/>
        </p:nvSpPr>
        <p:spPr>
          <a:xfrm rot="0">
            <a:off x="6045200" y="1714500"/>
            <a:ext cx="4013200" cy="5588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3710"/>
              </a:lnSpc>
            </a:pPr>
            <a:r>
              <a:rPr lang="en-US" sz="31400" b="false" i="false" u="none" strike="noStrike" spc="3800">
                <a:solidFill>
                  <a:srgbClr val="000000"/>
                </a:solidFill>
                <a:latin typeface="Prompt-Regular"/>
              </a:rPr>
              <a:t>0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324600" y="4305300"/>
            <a:ext cx="3441700" cy="558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2880"/>
              </a:lnSpc>
            </a:pPr>
            <a:r>
              <a:rPr lang="en-US" sz="3200" b="false" i="false" u="none" strike="noStrike" spc="1500">
                <a:solidFill>
                  <a:srgbClr val="000000"/>
                </a:solidFill>
                <a:highlight>
                  <a:srgbClr val="FFFFFF"/>
                </a:highlight>
                <a:latin typeface="Prompt-Medium"/>
              </a:rPr>
              <a:t>CHAPTER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559800" y="1714500"/>
            <a:ext cx="3759200" cy="5588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3710"/>
              </a:lnSpc>
            </a:pPr>
            <a:r>
              <a:rPr lang="en-US" sz="31400" b="false" i="false" u="none" strike="noStrike" spc="3800">
                <a:solidFill>
                  <a:srgbClr val="000000"/>
                </a:solidFill>
                <a:latin typeface="Prompt-Regular"/>
              </a:rPr>
              <a:t>1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930900" y="6578600"/>
            <a:ext cx="6413500" cy="863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49400"/>
              </a:lnSpc>
            </a:pPr>
            <a:r>
              <a:rPr lang="ko-KR" sz="4900" b="false" i="false" u="none" strike="noStrike" spc="100">
                <a:solidFill>
                  <a:srgbClr val="000000"/>
                </a:solidFill>
                <a:ea typeface="Gmarket Sans Medium"/>
              </a:rPr>
              <a:t>프로젝트</a:t>
            </a:r>
            <a:r>
              <a:rPr lang="en-US" sz="4900" b="false" i="false" u="none" strike="noStrike" spc="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4900" b="false" i="false" u="none" strike="noStrike" spc="100">
                <a:solidFill>
                  <a:srgbClr val="000000"/>
                </a:solidFill>
                <a:ea typeface="Gmarket Sans Medium"/>
              </a:rPr>
              <a:t>개요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7995900" y="4902200"/>
            <a:ext cx="3962400" cy="660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2880"/>
              </a:lnSpc>
            </a:pPr>
            <a:r>
              <a:rPr lang="en-US" sz="3700" b="false" i="false" u="none" strike="noStrike" spc="2900">
                <a:solidFill>
                  <a:srgbClr val="000000"/>
                </a:solidFill>
                <a:highlight>
                  <a:srgbClr val="FFFFFF"/>
                </a:highlight>
                <a:latin typeface="Prompt-Medium"/>
              </a:rPr>
              <a:t> THERE </a:t>
            </a: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98500" y="2362200"/>
            <a:ext cx="16662400" cy="50292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1112500" y="2349500"/>
            <a:ext cx="6019800" cy="33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48072"/>
              </a:lnSpc>
            </a:pPr>
            <a:r>
              <a:rPr lang="en-US" sz="1900" b="false" i="false" u="none" strike="noStrike">
                <a:solidFill>
                  <a:srgbClr val="000000"/>
                </a:solidFill>
                <a:latin typeface="S-Core Dream 4 Regular"/>
              </a:rPr>
              <a:t>4) </a:t>
            </a:r>
            <a:r>
              <a:rPr lang="ko-KR" sz="1900" b="false" i="false" u="none" strike="noStrike">
                <a:solidFill>
                  <a:srgbClr val="000000"/>
                </a:solidFill>
                <a:ea typeface="S-Core Dream 4 Regular"/>
              </a:rPr>
              <a:t>입력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911600" y="660400"/>
            <a:ext cx="11112500" cy="711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48487"/>
              </a:lnSpc>
            </a:pPr>
            <a:r>
              <a:rPr lang="en-US" sz="4000" b="false" i="false" u="none" strike="noStrike">
                <a:solidFill>
                  <a:srgbClr val="000000"/>
                </a:solidFill>
                <a:latin typeface="S-Core Dream 5 Medium"/>
              </a:rPr>
              <a:t>2. </a:t>
            </a:r>
            <a:r>
              <a:rPr lang="ko-KR" sz="4000" b="false" i="false" u="none" strike="noStrike">
                <a:solidFill>
                  <a:srgbClr val="000000"/>
                </a:solidFill>
                <a:ea typeface="S-Core Dream 5 Medium"/>
              </a:rPr>
              <a:t>날짜</a:t>
            </a:r>
            <a:r>
              <a:rPr lang="en-US" sz="4000" b="false" i="false" u="none" strike="noStrike">
                <a:solidFill>
                  <a:srgbClr val="000000"/>
                </a:solidFill>
                <a:latin typeface="S-Core Dream 5 Medium"/>
              </a:rPr>
              <a:t> </a:t>
            </a:r>
            <a:r>
              <a:rPr lang="ko-KR" sz="4000" b="false" i="false" u="none" strike="noStrike">
                <a:solidFill>
                  <a:srgbClr val="000000"/>
                </a:solidFill>
                <a:ea typeface="S-Core Dream 5 Medium"/>
              </a:rPr>
              <a:t>선택</a:t>
            </a: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4292600" y="2095500"/>
            <a:ext cx="10375900" cy="59944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4292600" y="8750300"/>
            <a:ext cx="6019800" cy="33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48072"/>
              </a:lnSpc>
            </a:pPr>
            <a:r>
              <a:rPr lang="en-US" sz="1900" b="false" i="false" u="none" strike="noStrike">
                <a:solidFill>
                  <a:srgbClr val="000000"/>
                </a:solidFill>
                <a:latin typeface="S-Core Dream 4 Regular"/>
              </a:rPr>
              <a:t>5) </a:t>
            </a:r>
            <a:r>
              <a:rPr lang="ko-KR" sz="1900" b="false" i="false" u="none" strike="noStrike">
                <a:solidFill>
                  <a:srgbClr val="000000"/>
                </a:solidFill>
                <a:ea typeface="S-Core Dream 4 Regular"/>
              </a:rPr>
              <a:t>경로</a:t>
            </a:r>
            <a:r>
              <a:rPr lang="en-US" sz="1900" b="false" i="false" u="none" strike="noStrike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S-Core Dream 4 Regular"/>
              </a:rPr>
              <a:t>그리기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911600" y="660400"/>
            <a:ext cx="11112500" cy="711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48487"/>
              </a:lnSpc>
            </a:pPr>
            <a:r>
              <a:rPr lang="en-US" sz="4000" b="false" i="false" u="none" strike="noStrike">
                <a:solidFill>
                  <a:srgbClr val="000000"/>
                </a:solidFill>
                <a:latin typeface="S-Core Dream 5 Medium"/>
              </a:rPr>
              <a:t>2. </a:t>
            </a:r>
            <a:r>
              <a:rPr lang="ko-KR" sz="4000" b="false" i="false" u="none" strike="noStrike">
                <a:solidFill>
                  <a:srgbClr val="000000"/>
                </a:solidFill>
                <a:ea typeface="S-Core Dream 5 Medium"/>
              </a:rPr>
              <a:t>날짜</a:t>
            </a:r>
            <a:r>
              <a:rPr lang="en-US" sz="4000" b="false" i="false" u="none" strike="noStrike">
                <a:solidFill>
                  <a:srgbClr val="000000"/>
                </a:solidFill>
                <a:latin typeface="S-Core Dream 5 Medium"/>
              </a:rPr>
              <a:t> </a:t>
            </a:r>
            <a:r>
              <a:rPr lang="ko-KR" sz="4000" b="false" i="false" u="none" strike="noStrike">
                <a:solidFill>
                  <a:srgbClr val="000000"/>
                </a:solidFill>
                <a:ea typeface="S-Core Dream 5 Medium"/>
              </a:rPr>
              <a:t>선택</a:t>
            </a:r>
          </a:p>
        </p:txBody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723900" y="2959100"/>
            <a:ext cx="7658100" cy="63627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0871200" y="4076700"/>
            <a:ext cx="6019800" cy="162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48072"/>
              </a:lnSpc>
            </a:pPr>
            <a:r>
              <a:rPr lang="en-US" sz="1900" b="false" i="false" u="none" strike="noStrike">
                <a:solidFill>
                  <a:srgbClr val="000000"/>
                </a:solidFill>
                <a:latin typeface="S-Core Dream 4 Regular"/>
              </a:rPr>
              <a:t>1) </a:t>
            </a:r>
            <a:r>
              <a:rPr lang="ko-KR" sz="1900" b="false" i="false" u="none" strike="noStrike">
                <a:solidFill>
                  <a:srgbClr val="000000"/>
                </a:solidFill>
                <a:ea typeface="S-Core Dream 4 Regular"/>
              </a:rPr>
              <a:t>검색</a:t>
            </a:r>
            <a:r>
              <a:rPr lang="en-US" sz="1900" b="false" i="false" u="none" strike="noStrike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S-Core Dream 4 Regular"/>
              </a:rPr>
              <a:t>창에</a:t>
            </a:r>
            <a:r>
              <a:rPr lang="en-US" sz="1900" b="false" i="false" u="none" strike="noStrike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S-Core Dream 4 Regular"/>
              </a:rPr>
              <a:t>검색어</a:t>
            </a:r>
            <a:r>
              <a:rPr lang="en-US" sz="1900" b="false" i="false" u="none" strike="noStrike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S-Core Dream 4 Regular"/>
              </a:rPr>
              <a:t>입력</a:t>
            </a:r>
          </a:p>
          <a:p>
            <a:pPr algn="l" lvl="0">
              <a:lnSpc>
                <a:spcPct val="148072"/>
              </a:lnSpc>
            </a:pPr>
            <a:r>
              <a:rPr lang="en-US" sz="1900" b="false" i="false" u="none" strike="noStrike">
                <a:solidFill>
                  <a:srgbClr val="000000"/>
                </a:solidFill>
                <a:latin typeface="S-Core Dream 4 Regular"/>
              </a:rPr>
              <a:t>2) Ajax</a:t>
            </a:r>
            <a:r>
              <a:rPr lang="ko-KR" sz="1900" b="false" i="false" u="none" strike="noStrike">
                <a:solidFill>
                  <a:srgbClr val="000000"/>
                </a:solidFill>
                <a:ea typeface="S-Core Dream 4 Regular"/>
              </a:rPr>
              <a:t>로</a:t>
            </a:r>
            <a:r>
              <a:rPr lang="en-US" sz="1900" b="false" i="false" u="none" strike="noStrike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S-Core Dream 4 Regular"/>
              </a:rPr>
              <a:t>해당</a:t>
            </a:r>
            <a:r>
              <a:rPr lang="en-US" sz="1900" b="false" i="false" u="none" strike="noStrike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S-Core Dream 4 Regular"/>
              </a:rPr>
              <a:t>컨트롤러의</a:t>
            </a:r>
            <a:r>
              <a:rPr lang="en-US" sz="1900" b="false" i="false" u="none" strike="noStrike">
                <a:solidFill>
                  <a:srgbClr val="000000"/>
                </a:solidFill>
                <a:latin typeface="S-Core Dream 4 Regular"/>
              </a:rPr>
              <a:t> return </a:t>
            </a:r>
            <a:r>
              <a:rPr lang="ko-KR" sz="1900" b="false" i="false" u="none" strike="noStrike">
                <a:solidFill>
                  <a:srgbClr val="000000"/>
                </a:solidFill>
                <a:ea typeface="S-Core Dream 4 Regular"/>
              </a:rPr>
              <a:t>값</a:t>
            </a:r>
            <a:r>
              <a:rPr lang="en-US" sz="1900" b="false" i="false" u="none" strike="noStrike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S-Core Dream 4 Regular"/>
              </a:rPr>
              <a:t>반환</a:t>
            </a:r>
          </a:p>
          <a:p>
            <a:pPr algn="l" lvl="0">
              <a:lnSpc>
                <a:spcPct val="148072"/>
              </a:lnSpc>
            </a:pPr>
            <a:r>
              <a:rPr lang="en-US" sz="1900" b="false" i="false" u="none" strike="noStrike">
                <a:solidFill>
                  <a:srgbClr val="000000"/>
                </a:solidFill>
                <a:latin typeface="S-Core Dream 4 Regular"/>
              </a:rPr>
              <a:t>3) return </a:t>
            </a:r>
            <a:r>
              <a:rPr lang="ko-KR" sz="1900" b="false" i="false" u="none" strike="noStrike">
                <a:solidFill>
                  <a:srgbClr val="000000"/>
                </a:solidFill>
                <a:ea typeface="S-Core Dream 4 Regular"/>
              </a:rPr>
              <a:t>값</a:t>
            </a:r>
            <a:r>
              <a:rPr lang="en-US" sz="1900" b="false" i="false" u="none" strike="noStrike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S-Core Dream 4 Regular"/>
              </a:rPr>
              <a:t>반환에</a:t>
            </a:r>
            <a:r>
              <a:rPr lang="en-US" sz="1900" b="false" i="false" u="none" strike="noStrike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S-Core Dream 4 Regular"/>
              </a:rPr>
              <a:t>성공한</a:t>
            </a:r>
            <a:r>
              <a:rPr lang="en-US" sz="1900" b="false" i="false" u="none" strike="noStrike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S-Core Dream 4 Regular"/>
              </a:rPr>
              <a:t>경우</a:t>
            </a:r>
            <a:r>
              <a:rPr lang="en-US" sz="1900" b="false" i="false" u="none" strike="noStrike">
                <a:solidFill>
                  <a:srgbClr val="000000"/>
                </a:solidFill>
                <a:latin typeface="S-Core Dream 4 Regular"/>
              </a:rPr>
              <a:t> 15</a:t>
            </a:r>
            <a:r>
              <a:rPr lang="ko-KR" sz="1900" b="false" i="false" u="none" strike="noStrike">
                <a:solidFill>
                  <a:srgbClr val="000000"/>
                </a:solidFill>
                <a:ea typeface="S-Core Dream 4 Regular"/>
              </a:rPr>
              <a:t>개의</a:t>
            </a:r>
            <a:r>
              <a:rPr lang="en-US" sz="1900" b="false" i="false" u="none" strike="noStrike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S-Core Dream 4 Regular"/>
              </a:rPr>
              <a:t>결과값</a:t>
            </a:r>
            <a:r>
              <a:rPr lang="en-US" sz="1900" b="false" i="false" u="none" strike="noStrike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S-Core Dream 4 Regular"/>
              </a:rPr>
              <a:t>출력</a:t>
            </a:r>
          </a:p>
          <a:p>
            <a:pPr algn="l" lvl="0">
              <a:lnSpc>
                <a:spcPct val="148072"/>
              </a:lnSpc>
            </a:pPr>
            <a:r>
              <a:rPr lang="en-US" sz="1900" b="false" i="false" u="none" strike="noStrike">
                <a:solidFill>
                  <a:srgbClr val="000000"/>
                </a:solidFill>
                <a:latin typeface="S-Core Dream 4 Regular"/>
              </a:rPr>
              <a:t>4) return </a:t>
            </a:r>
            <a:r>
              <a:rPr lang="ko-KR" sz="1900" b="false" i="false" u="none" strike="noStrike">
                <a:solidFill>
                  <a:srgbClr val="000000"/>
                </a:solidFill>
                <a:ea typeface="S-Core Dream 4 Regular"/>
              </a:rPr>
              <a:t>값</a:t>
            </a:r>
            <a:r>
              <a:rPr lang="en-US" sz="1900" b="false" i="false" u="none" strike="noStrike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S-Core Dream 4 Regular"/>
              </a:rPr>
              <a:t>반환에</a:t>
            </a:r>
            <a:r>
              <a:rPr lang="en-US" sz="1900" b="false" i="false" u="none" strike="noStrike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S-Core Dream 4 Regular"/>
              </a:rPr>
              <a:t>실패한</a:t>
            </a:r>
            <a:r>
              <a:rPr lang="en-US" sz="1900" b="false" i="false" u="none" strike="noStrike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S-Core Dream 4 Regular"/>
              </a:rPr>
              <a:t>경우</a:t>
            </a:r>
            <a:r>
              <a:rPr lang="en-US" sz="1900" b="false" i="false" u="none" strike="noStrike">
                <a:solidFill>
                  <a:srgbClr val="000000"/>
                </a:solidFill>
                <a:latin typeface="S-Core Dream 4 Regular"/>
              </a:rPr>
              <a:t> alert </a:t>
            </a:r>
            <a:r>
              <a:rPr lang="ko-KR" sz="1900" b="false" i="false" u="none" strike="noStrike">
                <a:solidFill>
                  <a:srgbClr val="000000"/>
                </a:solidFill>
                <a:ea typeface="S-Core Dream 4 Regular"/>
              </a:rPr>
              <a:t>출력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594100" y="1168400"/>
            <a:ext cx="11112500" cy="711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48487"/>
              </a:lnSpc>
            </a:pPr>
            <a:r>
              <a:rPr lang="en-US" sz="4000" b="false" i="false" u="none" strike="noStrike">
                <a:solidFill>
                  <a:srgbClr val="000000"/>
                </a:solidFill>
                <a:latin typeface="S-Core Dream 5 Medium"/>
              </a:rPr>
              <a:t>3. keyword </a:t>
            </a:r>
            <a:r>
              <a:rPr lang="ko-KR" sz="4000" b="false" i="false" u="none" strike="noStrike">
                <a:solidFill>
                  <a:srgbClr val="000000"/>
                </a:solidFill>
                <a:ea typeface="S-Core Dream 5 Medium"/>
              </a:rPr>
              <a:t>검색</a:t>
            </a:r>
            <a:r>
              <a:rPr lang="en-US" sz="4000" b="false" i="false" u="none" strike="noStrike">
                <a:solidFill>
                  <a:srgbClr val="000000"/>
                </a:solidFill>
                <a:latin typeface="S-Core Dream 5 Medium"/>
              </a:rPr>
              <a:t> api </a:t>
            </a:r>
            <a:r>
              <a:rPr lang="ko-KR" sz="4000" b="false" i="false" u="none" strike="noStrike">
                <a:solidFill>
                  <a:srgbClr val="000000"/>
                </a:solidFill>
                <a:ea typeface="S-Core Dream 5 Medium"/>
              </a:rPr>
              <a:t>호출</a:t>
            </a:r>
          </a:p>
        </p:txBody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266700" y="2679700"/>
            <a:ext cx="12255500" cy="66548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3594100" y="1168400"/>
            <a:ext cx="11112500" cy="711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48487"/>
              </a:lnSpc>
            </a:pPr>
            <a:r>
              <a:rPr lang="en-US" sz="4000" b="false" i="false" u="none" strike="noStrike">
                <a:solidFill>
                  <a:srgbClr val="000000"/>
                </a:solidFill>
                <a:latin typeface="S-Core Dream 5 Medium"/>
              </a:rPr>
              <a:t>3. keyword </a:t>
            </a:r>
            <a:r>
              <a:rPr lang="ko-KR" sz="4000" b="false" i="false" u="none" strike="noStrike">
                <a:solidFill>
                  <a:srgbClr val="000000"/>
                </a:solidFill>
                <a:ea typeface="S-Core Dream 5 Medium"/>
              </a:rPr>
              <a:t>검색</a:t>
            </a:r>
            <a:r>
              <a:rPr lang="en-US" sz="4000" b="false" i="false" u="none" strike="noStrike">
                <a:solidFill>
                  <a:srgbClr val="000000"/>
                </a:solidFill>
                <a:latin typeface="S-Core Dream 5 Medium"/>
              </a:rPr>
              <a:t> API </a:t>
            </a:r>
            <a:r>
              <a:rPr lang="ko-KR" sz="4000" b="false" i="false" u="none" strike="noStrike">
                <a:solidFill>
                  <a:srgbClr val="000000"/>
                </a:solidFill>
                <a:ea typeface="S-Core Dream 5 Medium"/>
              </a:rPr>
              <a:t>호출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1074400" y="6337300"/>
            <a:ext cx="6019800" cy="762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48072"/>
              </a:lnSpc>
            </a:pPr>
            <a:r>
              <a:rPr lang="en-US" sz="1900" b="false" i="false" u="none" strike="noStrike">
                <a:solidFill>
                  <a:srgbClr val="000000"/>
                </a:solidFill>
                <a:latin typeface="S-Core Dream 4 Regular"/>
              </a:rPr>
              <a:t>1) Ajax</a:t>
            </a:r>
            <a:r>
              <a:rPr lang="ko-KR" sz="1900" b="false" i="false" u="none" strike="noStrike">
                <a:solidFill>
                  <a:srgbClr val="000000"/>
                </a:solidFill>
                <a:ea typeface="S-Core Dream 4 Regular"/>
              </a:rPr>
              <a:t>를</a:t>
            </a:r>
            <a:r>
              <a:rPr lang="en-US" sz="1900" b="false" i="false" u="none" strike="noStrike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S-Core Dream 4 Regular"/>
              </a:rPr>
              <a:t>통해</a:t>
            </a:r>
            <a:r>
              <a:rPr lang="en-US" sz="1900" b="false" i="false" u="none" strike="noStrike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S-Core Dream 4 Regular"/>
              </a:rPr>
              <a:t>넘겨준</a:t>
            </a:r>
            <a:r>
              <a:rPr lang="en-US" sz="1900" b="false" i="false" u="none" strike="noStrike">
                <a:solidFill>
                  <a:srgbClr val="000000"/>
                </a:solidFill>
                <a:latin typeface="S-Core Dream 4 Regular"/>
              </a:rPr>
              <a:t> 3</a:t>
            </a:r>
            <a:r>
              <a:rPr lang="ko-KR" sz="1900" b="false" i="false" u="none" strike="noStrike">
                <a:solidFill>
                  <a:srgbClr val="000000"/>
                </a:solidFill>
                <a:ea typeface="S-Core Dream 4 Regular"/>
              </a:rPr>
              <a:t>개의</a:t>
            </a:r>
            <a:r>
              <a:rPr lang="en-US" sz="1900" b="false" i="false" u="none" strike="noStrike">
                <a:solidFill>
                  <a:srgbClr val="000000"/>
                </a:solidFill>
                <a:latin typeface="S-Core Dream 4 Regular"/>
              </a:rPr>
              <a:t> Data</a:t>
            </a:r>
            <a:r>
              <a:rPr lang="ko-KR" sz="1900" b="false" i="false" u="none" strike="noStrike">
                <a:solidFill>
                  <a:srgbClr val="000000"/>
                </a:solidFill>
                <a:ea typeface="S-Core Dream 4 Regular"/>
              </a:rPr>
              <a:t>로</a:t>
            </a:r>
            <a:r>
              <a:rPr lang="en-US" sz="1900" b="false" i="false" u="none" strike="noStrike">
                <a:solidFill>
                  <a:srgbClr val="000000"/>
                </a:solidFill>
                <a:latin typeface="S-Core Dream 4 Regular"/>
              </a:rPr>
              <a:t> List&lt;Point&gt; </a:t>
            </a:r>
            <a:r>
              <a:rPr lang="ko-KR" sz="1900" b="false" i="false" u="none" strike="noStrike">
                <a:solidFill>
                  <a:srgbClr val="000000"/>
                </a:solidFill>
                <a:ea typeface="S-Core Dream 4 Regular"/>
              </a:rPr>
              <a:t>값을</a:t>
            </a:r>
            <a:r>
              <a:rPr lang="en-US" sz="1900" b="false" i="false" u="none" strike="noStrike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S-Core Dream 4 Regular"/>
              </a:rPr>
              <a:t>반환</a:t>
            </a:r>
            <a:r>
              <a:rPr lang="en-US" sz="1900" b="false" i="false" u="none" strike="noStrike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S-Core Dream 4 Regular"/>
              </a:rPr>
              <a:t>후</a:t>
            </a:r>
            <a:r>
              <a:rPr lang="en-US" sz="1900" b="false" i="false" u="none" strike="noStrike">
                <a:solidFill>
                  <a:srgbClr val="000000"/>
                </a:solidFill>
                <a:latin typeface="S-Core Dream 4 Regular"/>
              </a:rPr>
              <a:t> nodeList</a:t>
            </a:r>
            <a:r>
              <a:rPr lang="ko-KR" sz="1900" b="false" i="false" u="none" strike="noStrike">
                <a:solidFill>
                  <a:srgbClr val="000000"/>
                </a:solidFill>
                <a:ea typeface="S-Core Dream 4 Regular"/>
              </a:rPr>
              <a:t>에</a:t>
            </a:r>
            <a:r>
              <a:rPr lang="en-US" sz="1900" b="false" i="false" u="none" strike="noStrike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S-Core Dream 4 Regular"/>
              </a:rPr>
              <a:t>저장</a:t>
            </a:r>
          </a:p>
        </p:txBody>
      </p: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2641600"/>
            <a:ext cx="13042900" cy="65532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3594100" y="1168400"/>
            <a:ext cx="11112500" cy="711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48487"/>
              </a:lnSpc>
            </a:pPr>
            <a:r>
              <a:rPr lang="en-US" sz="4000" b="false" i="false" u="none" strike="noStrike">
                <a:solidFill>
                  <a:srgbClr val="000000"/>
                </a:solidFill>
                <a:latin typeface="S-Core Dream 5 Medium"/>
              </a:rPr>
              <a:t>3. keyword </a:t>
            </a:r>
            <a:r>
              <a:rPr lang="ko-KR" sz="4000" b="false" i="false" u="none" strike="noStrike">
                <a:solidFill>
                  <a:srgbClr val="000000"/>
                </a:solidFill>
                <a:ea typeface="S-Core Dream 5 Medium"/>
              </a:rPr>
              <a:t>검색</a:t>
            </a:r>
            <a:r>
              <a:rPr lang="en-US" sz="4000" b="false" i="false" u="none" strike="noStrike">
                <a:solidFill>
                  <a:srgbClr val="000000"/>
                </a:solidFill>
                <a:latin typeface="S-Core Dream 5 Medium"/>
              </a:rPr>
              <a:t> API </a:t>
            </a:r>
            <a:r>
              <a:rPr lang="ko-KR" sz="4000" b="false" i="false" u="none" strike="noStrike">
                <a:solidFill>
                  <a:srgbClr val="000000"/>
                </a:solidFill>
                <a:ea typeface="S-Core Dream 5 Medium"/>
              </a:rPr>
              <a:t>호출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1328400" y="2946400"/>
            <a:ext cx="6019800" cy="2921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48072"/>
              </a:lnSpc>
            </a:pPr>
            <a:r>
              <a:rPr lang="en-US" sz="1900" b="false" i="false" u="none" strike="noStrike">
                <a:solidFill>
                  <a:srgbClr val="000000"/>
                </a:solidFill>
                <a:latin typeface="S-Core Dream 4 Regular"/>
              </a:rPr>
              <a:t>1) </a:t>
            </a:r>
            <a:r>
              <a:rPr lang="ko-KR" sz="1900" b="false" i="false" u="none" strike="noStrike">
                <a:solidFill>
                  <a:srgbClr val="000000"/>
                </a:solidFill>
                <a:ea typeface="S-Core Dream 4 Regular"/>
              </a:rPr>
              <a:t>저장된</a:t>
            </a:r>
            <a:r>
              <a:rPr lang="en-US" sz="1900" b="false" i="false" u="none" strike="noStrike">
                <a:solidFill>
                  <a:srgbClr val="000000"/>
                </a:solidFill>
                <a:latin typeface="S-Core Dream 4 Regular"/>
              </a:rPr>
              <a:t> nodeList </a:t>
            </a:r>
            <a:r>
              <a:rPr lang="ko-KR" sz="1900" b="false" i="false" u="none" strike="noStrike">
                <a:solidFill>
                  <a:srgbClr val="000000"/>
                </a:solidFill>
                <a:ea typeface="S-Core Dream 4 Regular"/>
              </a:rPr>
              <a:t>값을</a:t>
            </a:r>
            <a:r>
              <a:rPr lang="en-US" sz="1900" b="false" i="false" u="none" strike="noStrike">
                <a:solidFill>
                  <a:srgbClr val="000000"/>
                </a:solidFill>
                <a:latin typeface="S-Core Dream 4 Regular"/>
              </a:rPr>
              <a:t> Node </a:t>
            </a:r>
            <a:r>
              <a:rPr lang="ko-KR" sz="1900" b="false" i="false" u="none" strike="noStrike">
                <a:solidFill>
                  <a:srgbClr val="000000"/>
                </a:solidFill>
                <a:ea typeface="S-Core Dream 4 Regular"/>
              </a:rPr>
              <a:t>타입의</a:t>
            </a:r>
            <a:r>
              <a:rPr lang="en-US" sz="1900" b="false" i="false" u="none" strike="noStrike">
                <a:solidFill>
                  <a:srgbClr val="000000"/>
                </a:solidFill>
                <a:latin typeface="S-Core Dream 4 Regular"/>
              </a:rPr>
              <a:t> prev, next </a:t>
            </a:r>
            <a:r>
              <a:rPr lang="ko-KR" sz="1900" b="false" i="false" u="none" strike="noStrike">
                <a:solidFill>
                  <a:srgbClr val="000000"/>
                </a:solidFill>
                <a:ea typeface="S-Core Dream 4 Regular"/>
              </a:rPr>
              <a:t>변수에</a:t>
            </a:r>
            <a:r>
              <a:rPr lang="en-US" sz="1900" b="false" i="false" u="none" strike="noStrike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S-Core Dream 4 Regular"/>
              </a:rPr>
              <a:t>저장</a:t>
            </a:r>
            <a:r>
              <a:rPr lang="en-US" sz="1900" b="false" i="false" u="none" strike="noStrike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S-Core Dream 4 Regular"/>
              </a:rPr>
              <a:t>후</a:t>
            </a:r>
            <a:r>
              <a:rPr lang="en-US" sz="1900" b="false" i="false" u="none" strike="noStrike">
                <a:solidFill>
                  <a:srgbClr val="000000"/>
                </a:solidFill>
                <a:latin typeface="S-Core Dream 4 Regular"/>
              </a:rPr>
              <a:t> nodeCost </a:t>
            </a:r>
            <a:r>
              <a:rPr lang="ko-KR" sz="1900" b="false" i="false" u="none" strike="noStrike">
                <a:solidFill>
                  <a:srgbClr val="000000"/>
                </a:solidFill>
                <a:ea typeface="S-Core Dream 4 Regular"/>
              </a:rPr>
              <a:t>값으로</a:t>
            </a:r>
            <a:r>
              <a:rPr lang="en-US" sz="1900" b="false" i="false" u="none" strike="noStrike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S-Core Dream 4 Regular"/>
              </a:rPr>
              <a:t>반환</a:t>
            </a:r>
          </a:p>
          <a:p>
            <a:pPr algn="l" lvl="0">
              <a:lnSpc>
                <a:spcPct val="148072"/>
              </a:lnSpc>
            </a:pPr>
            <a:r>
              <a:rPr lang="en-US" sz="1900" b="false" i="false" u="none" strike="noStrike">
                <a:solidFill>
                  <a:srgbClr val="000000"/>
                </a:solidFill>
                <a:latin typeface="S-Core Dream 4 Regular"/>
              </a:rPr>
              <a:t>  - </a:t>
            </a:r>
            <a:r>
              <a:rPr lang="ko-KR" sz="1900" b="false" i="false" u="none" strike="noStrike">
                <a:solidFill>
                  <a:srgbClr val="000000"/>
                </a:solidFill>
                <a:ea typeface="S-Core Dream 4 Regular"/>
              </a:rPr>
              <a:t>이</a:t>
            </a:r>
            <a:r>
              <a:rPr lang="en-US" sz="1900" b="false" i="false" u="none" strike="noStrike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S-Core Dream 4 Regular"/>
              </a:rPr>
              <a:t>때</a:t>
            </a:r>
            <a:r>
              <a:rPr lang="en-US" sz="1900" b="false" i="false" u="none" strike="noStrike">
                <a:solidFill>
                  <a:srgbClr val="000000"/>
                </a:solidFill>
                <a:latin typeface="S-Core Dream 4 Regular"/>
              </a:rPr>
              <a:t>, </a:t>
            </a:r>
            <a:r>
              <a:rPr lang="ko-KR" sz="1900" b="false" i="false" u="none" strike="noStrike">
                <a:solidFill>
                  <a:srgbClr val="000000"/>
                </a:solidFill>
                <a:ea typeface="S-Core Dream 4 Regular"/>
              </a:rPr>
              <a:t>출발지와</a:t>
            </a:r>
            <a:r>
              <a:rPr lang="en-US" sz="1900" b="false" i="false" u="none" strike="noStrike">
                <a:solidFill>
                  <a:srgbClr val="000000"/>
                </a:solidFill>
                <a:latin typeface="S-Core Dream 4 Regular"/>
              </a:rPr>
              <a:t> </a:t>
            </a:r>
            <a:r>
              <a:rPr lang="ko-KR" sz="1900" b="false" i="false" u="none" strike="noStrike">
                <a:solidFill>
                  <a:srgbClr val="000000"/>
                </a:solidFill>
                <a:ea typeface="S-Core Dream 4 Regular"/>
              </a:rPr>
              <a:t>도착지가</a:t>
            </a:r>
            <a:r>
              <a:rPr lang="en-US" sz="1900" b="false" i="false" u="none" strike="noStrike">
                <a:solidFill>
                  <a:srgbClr val="000000"/>
                </a:solidFill>
                <a:latin typeface="S-Core Dream 4 Regular"/>
              </a:rPr>
              <a:t> 5 m </a:t>
            </a:r>
            <a:r>
              <a:rPr lang="ko-KR" sz="1900" b="false" i="false" u="none" strike="noStrike">
                <a:solidFill>
                  <a:srgbClr val="000000"/>
                </a:solidFill>
                <a:ea typeface="S-Core Dream 4 Regular"/>
              </a:rPr>
              <a:t>이내로</a:t>
            </a:r>
            <a:r>
              <a:rPr lang="en-US" sz="1900" b="false" i="false" u="none" strike="noStrike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S-Core Dream 4 Regular"/>
              </a:rPr>
              <a:t>설정된</a:t>
            </a:r>
            <a:r>
              <a:rPr lang="en-US" sz="1900" b="false" i="false" u="none" strike="noStrike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S-Core Dream 4 Regular"/>
              </a:rPr>
              <a:t>경우</a:t>
            </a:r>
            <a:r>
              <a:rPr lang="en-US" sz="1900" b="false" i="false" u="none" strike="noStrike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S-Core Dream 4 Regular"/>
              </a:rPr>
              <a:t>경로</a:t>
            </a:r>
            <a:r>
              <a:rPr lang="en-US" sz="1900" b="false" i="false" u="none" strike="noStrike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S-Core Dream 4 Regular"/>
              </a:rPr>
              <a:t>탐색이</a:t>
            </a:r>
            <a:r>
              <a:rPr lang="en-US" sz="1900" b="false" i="false" u="none" strike="noStrike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S-Core Dream 4 Regular"/>
              </a:rPr>
              <a:t>불가능하며</a:t>
            </a:r>
            <a:r>
              <a:rPr lang="en-US" sz="1900" b="false" i="false" u="none" strike="noStrike">
                <a:solidFill>
                  <a:srgbClr val="000000"/>
                </a:solidFill>
                <a:latin typeface="S-Core Dream 4 Regular"/>
              </a:rPr>
              <a:t>, 5 m </a:t>
            </a:r>
            <a:r>
              <a:rPr lang="ko-KR" sz="1900" b="false" i="false" u="none" strike="noStrike">
                <a:solidFill>
                  <a:srgbClr val="000000"/>
                </a:solidFill>
                <a:ea typeface="S-Core Dream 4 Regular"/>
              </a:rPr>
              <a:t>이상인</a:t>
            </a:r>
            <a:r>
              <a:rPr lang="en-US" sz="1900" b="false" i="false" u="none" strike="noStrike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S-Core Dream 4 Regular"/>
              </a:rPr>
              <a:t>경우</a:t>
            </a:r>
            <a:r>
              <a:rPr lang="en-US" sz="1900" b="false" i="false" u="none" strike="noStrike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S-Core Dream 4 Regular"/>
              </a:rPr>
              <a:t>이동거리</a:t>
            </a:r>
            <a:r>
              <a:rPr lang="en-US" sz="1900" b="false" i="false" u="none" strike="noStrike">
                <a:solidFill>
                  <a:srgbClr val="000000"/>
                </a:solidFill>
                <a:latin typeface="S-Core Dream 4 Regular"/>
              </a:rPr>
              <a:t>(</a:t>
            </a:r>
            <a:r>
              <a:rPr lang="ko-KR" sz="1900" b="false" i="false" u="none" strike="noStrike">
                <a:solidFill>
                  <a:srgbClr val="000000"/>
                </a:solidFill>
                <a:ea typeface="S-Core Dream 4 Regular"/>
              </a:rPr>
              <a:t>미터</a:t>
            </a:r>
            <a:r>
              <a:rPr lang="en-US" sz="1900" b="false" i="false" u="none" strike="noStrike">
                <a:solidFill>
                  <a:srgbClr val="000000"/>
                </a:solidFill>
                <a:latin typeface="S-Core Dream 4 Regular"/>
              </a:rPr>
              <a:t>), </a:t>
            </a:r>
            <a:r>
              <a:rPr lang="ko-KR" sz="1900" b="false" i="false" u="none" strike="noStrike">
                <a:solidFill>
                  <a:srgbClr val="000000"/>
                </a:solidFill>
                <a:ea typeface="S-Core Dream 4 Regular"/>
              </a:rPr>
              <a:t>이동시간</a:t>
            </a:r>
            <a:r>
              <a:rPr lang="en-US" sz="1900" b="false" i="false" u="none" strike="noStrike">
                <a:solidFill>
                  <a:srgbClr val="000000"/>
                </a:solidFill>
                <a:latin typeface="S-Core Dream 4 Regular"/>
              </a:rPr>
              <a:t>(</a:t>
            </a:r>
            <a:r>
              <a:rPr lang="ko-KR" sz="1900" b="false" i="false" u="none" strike="noStrike">
                <a:solidFill>
                  <a:srgbClr val="000000"/>
                </a:solidFill>
                <a:ea typeface="S-Core Dream 4 Regular"/>
              </a:rPr>
              <a:t>초</a:t>
            </a:r>
            <a:r>
              <a:rPr lang="en-US" sz="1900" b="false" i="false" u="none" strike="noStrike">
                <a:solidFill>
                  <a:srgbClr val="000000"/>
                </a:solidFill>
                <a:latin typeface="S-Core Dream 4 Regular"/>
              </a:rPr>
              <a:t>), </a:t>
            </a:r>
            <a:r>
              <a:rPr lang="ko-KR" sz="1900" b="false" i="false" u="none" strike="noStrike">
                <a:solidFill>
                  <a:srgbClr val="000000"/>
                </a:solidFill>
                <a:ea typeface="S-Core Dream 4 Regular"/>
              </a:rPr>
              <a:t>이동경로</a:t>
            </a:r>
            <a:r>
              <a:rPr lang="en-US" sz="1900" b="false" i="false" u="none" strike="noStrike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S-Core Dream 4 Regular"/>
              </a:rPr>
              <a:t>등이</a:t>
            </a:r>
            <a:r>
              <a:rPr lang="en-US" sz="1900" b="false" i="false" u="none" strike="noStrike">
                <a:solidFill>
                  <a:srgbClr val="000000"/>
                </a:solidFill>
                <a:latin typeface="S-Core Dream 4 Regular"/>
              </a:rPr>
              <a:t> nodeCost</a:t>
            </a:r>
            <a:r>
              <a:rPr lang="ko-KR" sz="1900" b="false" i="false" u="none" strike="noStrike">
                <a:solidFill>
                  <a:srgbClr val="000000"/>
                </a:solidFill>
                <a:ea typeface="S-Core Dream 4 Regular"/>
              </a:rPr>
              <a:t>에</a:t>
            </a:r>
            <a:r>
              <a:rPr lang="en-US" sz="1900" b="false" i="false" u="none" strike="noStrike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S-Core Dream 4 Regular"/>
              </a:rPr>
              <a:t>저장된다</a:t>
            </a:r>
            <a:r>
              <a:rPr lang="en-US" sz="1900" b="false" i="false" u="none" strike="noStrike">
                <a:solidFill>
                  <a:srgbClr val="000000"/>
                </a:solidFill>
                <a:latin typeface="S-Core Dream 4 Regular"/>
              </a:rPr>
              <a:t>.</a:t>
            </a:r>
          </a:p>
          <a:p>
            <a:pPr algn="l" lvl="0">
              <a:lnSpc>
                <a:spcPct val="148072"/>
              </a:lnSpc>
            </a:pPr>
            <a:r>
              <a:rPr lang="en-US" sz="1900" b="false" i="false" u="none" strike="noStrike">
                <a:solidFill>
                  <a:srgbClr val="000000"/>
                </a:solidFill>
                <a:latin typeface="S-Core Dream 4 Regular"/>
              </a:rPr>
              <a:t>2) nodeCost</a:t>
            </a:r>
            <a:r>
              <a:rPr lang="ko-KR" sz="1900" b="false" i="false" u="none" strike="noStrike">
                <a:solidFill>
                  <a:srgbClr val="000000"/>
                </a:solidFill>
                <a:ea typeface="S-Core Dream 4 Regular"/>
              </a:rPr>
              <a:t>에</a:t>
            </a:r>
            <a:r>
              <a:rPr lang="en-US" sz="1900" b="false" i="false" u="none" strike="noStrike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S-Core Dream 4 Regular"/>
              </a:rPr>
              <a:t>저장된</a:t>
            </a:r>
            <a:r>
              <a:rPr lang="en-US" sz="1900" b="false" i="false" u="none" strike="noStrike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S-Core Dream 4 Regular"/>
              </a:rPr>
              <a:t>이동거리</a:t>
            </a:r>
            <a:r>
              <a:rPr lang="en-US" sz="1900" b="false" i="false" u="none" strike="noStrike">
                <a:solidFill>
                  <a:srgbClr val="000000"/>
                </a:solidFill>
                <a:latin typeface="S-Core Dream 4 Regular"/>
              </a:rPr>
              <a:t>, </a:t>
            </a:r>
            <a:r>
              <a:rPr lang="ko-KR" sz="1900" b="false" i="false" u="none" strike="noStrike">
                <a:solidFill>
                  <a:srgbClr val="000000"/>
                </a:solidFill>
                <a:ea typeface="S-Core Dream 4 Regular"/>
              </a:rPr>
              <a:t>이동시간</a:t>
            </a:r>
            <a:r>
              <a:rPr lang="en-US" sz="1900" b="false" i="false" u="none" strike="noStrike">
                <a:solidFill>
                  <a:srgbClr val="000000"/>
                </a:solidFill>
                <a:latin typeface="S-Core Dream 4 Regular"/>
              </a:rPr>
              <a:t>, </a:t>
            </a:r>
            <a:r>
              <a:rPr lang="ko-KR" sz="1900" b="false" i="false" u="none" strike="noStrike">
                <a:solidFill>
                  <a:srgbClr val="000000"/>
                </a:solidFill>
                <a:ea typeface="S-Core Dream 4 Regular"/>
              </a:rPr>
              <a:t>이동경로는</a:t>
            </a:r>
            <a:r>
              <a:rPr lang="en-US" sz="1900" b="false" i="false" u="none" strike="noStrike">
                <a:solidFill>
                  <a:srgbClr val="000000"/>
                </a:solidFill>
                <a:latin typeface="S-Core Dream 4 Regular"/>
              </a:rPr>
              <a:t> Map </a:t>
            </a:r>
            <a:r>
              <a:rPr lang="ko-KR" sz="1900" b="false" i="false" u="none" strike="noStrike">
                <a:solidFill>
                  <a:srgbClr val="000000"/>
                </a:solidFill>
                <a:ea typeface="S-Core Dream 4 Regular"/>
              </a:rPr>
              <a:t>형태로</a:t>
            </a:r>
            <a:r>
              <a:rPr lang="en-US" sz="1900" b="false" i="false" u="none" strike="noStrike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S-Core Dream 4 Regular"/>
              </a:rPr>
              <a:t>저장된다</a:t>
            </a:r>
            <a:r>
              <a:rPr lang="en-US" sz="1900" b="false" i="false" u="none" strike="noStrike">
                <a:solidFill>
                  <a:srgbClr val="000000"/>
                </a:solidFill>
                <a:latin typeface="S-Core Dream 4 Regular"/>
              </a:rPr>
              <a:t>.</a:t>
            </a:r>
          </a:p>
        </p:txBody>
      </p: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3276600" y="3848100"/>
            <a:ext cx="11734800" cy="17399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3594100" y="1168400"/>
            <a:ext cx="11112500" cy="711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48487"/>
              </a:lnSpc>
            </a:pPr>
            <a:r>
              <a:rPr lang="en-US" sz="4000" b="false" i="false" u="none" strike="noStrike">
                <a:solidFill>
                  <a:srgbClr val="000000"/>
                </a:solidFill>
                <a:latin typeface="S-Core Dream 5 Medium"/>
              </a:rPr>
              <a:t>4. </a:t>
            </a:r>
            <a:r>
              <a:rPr lang="ko-KR" sz="4000" b="false" i="false" u="none" strike="noStrike">
                <a:solidFill>
                  <a:srgbClr val="000000"/>
                </a:solidFill>
                <a:ea typeface="S-Core Dream 5 Medium"/>
              </a:rPr>
              <a:t>장소</a:t>
            </a:r>
            <a:r>
              <a:rPr lang="en-US" sz="4000" b="false" i="false" u="none" strike="noStrike">
                <a:solidFill>
                  <a:srgbClr val="000000"/>
                </a:solidFill>
                <a:latin typeface="S-Core Dream 5 Medium"/>
              </a:rPr>
              <a:t> </a:t>
            </a:r>
            <a:r>
              <a:rPr lang="ko-KR" sz="4000" b="false" i="false" u="none" strike="noStrike">
                <a:solidFill>
                  <a:srgbClr val="000000"/>
                </a:solidFill>
                <a:ea typeface="S-Core Dream 5 Medium"/>
              </a:rPr>
              <a:t>검색</a:t>
            </a:r>
            <a:r>
              <a:rPr lang="en-US" sz="4000" b="false" i="false" u="none" strike="noStrike">
                <a:solidFill>
                  <a:srgbClr val="000000"/>
                </a:solidFill>
                <a:latin typeface="S-Core Dream 5 Medium"/>
              </a:rPr>
              <a:t> </a:t>
            </a:r>
            <a:r>
              <a:rPr lang="ko-KR" sz="4000" b="false" i="false" u="none" strike="noStrike">
                <a:solidFill>
                  <a:srgbClr val="000000"/>
                </a:solidFill>
                <a:ea typeface="S-Core Dream 5 Medium"/>
              </a:rPr>
              <a:t>결과에</a:t>
            </a:r>
            <a:r>
              <a:rPr lang="en-US" sz="4000" b="false" i="false" u="none" strike="noStrike">
                <a:solidFill>
                  <a:srgbClr val="000000"/>
                </a:solidFill>
                <a:latin typeface="S-Core Dream 5 Medium"/>
              </a:rPr>
              <a:t> </a:t>
            </a:r>
            <a:r>
              <a:rPr lang="ko-KR" sz="4000" b="false" i="false" u="none" strike="noStrike">
                <a:solidFill>
                  <a:srgbClr val="000000"/>
                </a:solidFill>
                <a:ea typeface="S-Core Dream 5 Medium"/>
              </a:rPr>
              <a:t>대한</a:t>
            </a:r>
            <a:r>
              <a:rPr lang="en-US" sz="4000" b="false" i="false" u="none" strike="noStrike">
                <a:solidFill>
                  <a:srgbClr val="000000"/>
                </a:solidFill>
                <a:latin typeface="S-Core Dream 5 Medium"/>
              </a:rPr>
              <a:t> MAP </a:t>
            </a:r>
            <a:r>
              <a:rPr lang="ko-KR" sz="4000" b="false" i="false" u="none" strike="noStrike">
                <a:solidFill>
                  <a:srgbClr val="000000"/>
                </a:solidFill>
                <a:ea typeface="S-Core Dream 5 Medium"/>
              </a:rPr>
              <a:t>구현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7797800" y="7366000"/>
            <a:ext cx="2743200" cy="33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48072"/>
              </a:lnSpc>
            </a:pPr>
            <a:r>
              <a:rPr lang="en-US" sz="1900" b="false" i="false" u="none" strike="noStrike">
                <a:solidFill>
                  <a:srgbClr val="000000"/>
                </a:solidFill>
                <a:latin typeface="S-Core Dream 4 Regular"/>
              </a:rPr>
              <a:t>1) </a:t>
            </a:r>
            <a:r>
              <a:rPr lang="ko-KR" sz="1900" b="false" i="false" u="none" strike="noStrike">
                <a:solidFill>
                  <a:srgbClr val="000000"/>
                </a:solidFill>
                <a:ea typeface="S-Core Dream 4 Regular"/>
              </a:rPr>
              <a:t>스크립트에</a:t>
            </a:r>
            <a:r>
              <a:rPr lang="en-US" sz="1900" b="false" i="false" u="none" strike="noStrike">
                <a:solidFill>
                  <a:srgbClr val="000000"/>
                </a:solidFill>
                <a:latin typeface="S-Core Dream 4 Regular"/>
              </a:rPr>
              <a:t> MAP </a:t>
            </a:r>
            <a:r>
              <a:rPr lang="ko-KR" sz="1900" b="false" i="false" u="none" strike="noStrike">
                <a:solidFill>
                  <a:srgbClr val="000000"/>
                </a:solidFill>
                <a:ea typeface="S-Core Dream 4 Regular"/>
              </a:rPr>
              <a:t>표시</a:t>
            </a:r>
          </a:p>
        </p:txBody>
      </p:sp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203200" y="1955800"/>
            <a:ext cx="12534900" cy="83312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787400" y="7505700"/>
            <a:ext cx="5092700" cy="635000"/>
          </a:xfrm>
          <a:prstGeom prst="rect">
            <a:avLst/>
          </a:prstGeom>
          <a:effectLst>
            <a:outerShdw dir="2700000" dist="58203" blurRad="3959">
              <a:srgbClr val="000000">
                <a:alpha val="50000"/>
              </a:srgbClr>
            </a:outerShdw>
          </a:effectLst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3423900" y="2298700"/>
            <a:ext cx="3898900" cy="42926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3594100" y="1168400"/>
            <a:ext cx="11112500" cy="711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48487"/>
              </a:lnSpc>
            </a:pPr>
            <a:r>
              <a:rPr lang="en-US" sz="4000" b="false" i="false" u="none" strike="noStrike">
                <a:solidFill>
                  <a:srgbClr val="000000"/>
                </a:solidFill>
                <a:latin typeface="S-Core Dream 5 Medium"/>
              </a:rPr>
              <a:t>4. </a:t>
            </a:r>
            <a:r>
              <a:rPr lang="ko-KR" sz="4000" b="false" i="false" u="none" strike="noStrike">
                <a:solidFill>
                  <a:srgbClr val="000000"/>
                </a:solidFill>
                <a:ea typeface="S-Core Dream 5 Medium"/>
              </a:rPr>
              <a:t>장소</a:t>
            </a:r>
            <a:r>
              <a:rPr lang="en-US" sz="4000" b="false" i="false" u="none" strike="noStrike">
                <a:solidFill>
                  <a:srgbClr val="000000"/>
                </a:solidFill>
                <a:latin typeface="S-Core Dream 5 Medium"/>
              </a:rPr>
              <a:t> </a:t>
            </a:r>
            <a:r>
              <a:rPr lang="ko-KR" sz="4000" b="false" i="false" u="none" strike="noStrike">
                <a:solidFill>
                  <a:srgbClr val="000000"/>
                </a:solidFill>
                <a:ea typeface="S-Core Dream 5 Medium"/>
              </a:rPr>
              <a:t>검색</a:t>
            </a:r>
            <a:r>
              <a:rPr lang="en-US" sz="4000" b="false" i="false" u="none" strike="noStrike">
                <a:solidFill>
                  <a:srgbClr val="000000"/>
                </a:solidFill>
                <a:latin typeface="S-Core Dream 5 Medium"/>
              </a:rPr>
              <a:t> </a:t>
            </a:r>
            <a:r>
              <a:rPr lang="ko-KR" sz="4000" b="false" i="false" u="none" strike="noStrike">
                <a:solidFill>
                  <a:srgbClr val="000000"/>
                </a:solidFill>
                <a:ea typeface="S-Core Dream 5 Medium"/>
              </a:rPr>
              <a:t>결과에</a:t>
            </a:r>
            <a:r>
              <a:rPr lang="en-US" sz="4000" b="false" i="false" u="none" strike="noStrike">
                <a:solidFill>
                  <a:srgbClr val="000000"/>
                </a:solidFill>
                <a:latin typeface="S-Core Dream 5 Medium"/>
              </a:rPr>
              <a:t> </a:t>
            </a:r>
            <a:r>
              <a:rPr lang="ko-KR" sz="4000" b="false" i="false" u="none" strike="noStrike">
                <a:solidFill>
                  <a:srgbClr val="000000"/>
                </a:solidFill>
                <a:ea typeface="S-Core Dream 5 Medium"/>
              </a:rPr>
              <a:t>대한</a:t>
            </a:r>
            <a:r>
              <a:rPr lang="en-US" sz="4000" b="false" i="false" u="none" strike="noStrike">
                <a:solidFill>
                  <a:srgbClr val="000000"/>
                </a:solidFill>
                <a:latin typeface="S-Core Dream 5 Medium"/>
              </a:rPr>
              <a:t> MAP </a:t>
            </a:r>
            <a:r>
              <a:rPr lang="ko-KR" sz="4000" b="false" i="false" u="none" strike="noStrike">
                <a:solidFill>
                  <a:srgbClr val="000000"/>
                </a:solidFill>
                <a:ea typeface="S-Core Dream 5 Medium"/>
              </a:rPr>
              <a:t>구현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938000" y="7556500"/>
            <a:ext cx="6019800" cy="762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48072"/>
              </a:lnSpc>
            </a:pPr>
            <a:r>
              <a:rPr lang="en-US" sz="1900" b="false" i="false" u="none" strike="noStrike">
                <a:solidFill>
                  <a:srgbClr val="000000"/>
                </a:solidFill>
                <a:latin typeface="S-Core Dream 4 Regular"/>
              </a:rPr>
              <a:t>2) </a:t>
            </a:r>
            <a:r>
              <a:rPr lang="ko-KR" sz="1900" b="false" i="false" u="none" strike="noStrike">
                <a:solidFill>
                  <a:srgbClr val="000000"/>
                </a:solidFill>
                <a:ea typeface="S-Core Dream 4 Regular"/>
              </a:rPr>
              <a:t>장소</a:t>
            </a:r>
            <a:r>
              <a:rPr lang="en-US" sz="1900" b="false" i="false" u="none" strike="noStrike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S-Core Dream 4 Regular"/>
              </a:rPr>
              <a:t>검색</a:t>
            </a:r>
            <a:r>
              <a:rPr lang="en-US" sz="1900" b="false" i="false" u="none" strike="noStrike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S-Core Dream 4 Regular"/>
              </a:rPr>
              <a:t>결과에</a:t>
            </a:r>
            <a:r>
              <a:rPr lang="en-US" sz="1900" b="false" i="false" u="none" strike="noStrike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S-Core Dream 4 Regular"/>
              </a:rPr>
              <a:t>대한</a:t>
            </a:r>
            <a:r>
              <a:rPr lang="en-US" sz="1900" b="false" i="false" u="none" strike="noStrike">
                <a:solidFill>
                  <a:srgbClr val="000000"/>
                </a:solidFill>
                <a:latin typeface="S-Core Dream 4 Regular"/>
              </a:rPr>
              <a:t> 15</a:t>
            </a:r>
            <a:r>
              <a:rPr lang="ko-KR" sz="1900" b="false" i="false" u="none" strike="noStrike">
                <a:solidFill>
                  <a:srgbClr val="000000"/>
                </a:solidFill>
                <a:ea typeface="S-Core Dream 4 Regular"/>
              </a:rPr>
              <a:t>개의</a:t>
            </a:r>
            <a:r>
              <a:rPr lang="en-US" sz="1900" b="false" i="false" u="none" strike="noStrike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S-Core Dream 4 Regular"/>
              </a:rPr>
              <a:t>장소</a:t>
            </a:r>
            <a:r>
              <a:rPr lang="en-US" sz="1900" b="false" i="false" u="none" strike="noStrike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S-Core Dream 4 Regular"/>
              </a:rPr>
              <a:t>목록</a:t>
            </a:r>
            <a:r>
              <a:rPr lang="en-US" sz="1900" b="false" i="false" u="none" strike="noStrike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S-Core Dream 4 Regular"/>
              </a:rPr>
              <a:t>출력</a:t>
            </a:r>
          </a:p>
          <a:p>
            <a:pPr algn="l" lvl="0">
              <a:lnSpc>
                <a:spcPct val="148072"/>
              </a:lnSpc>
            </a:pPr>
            <a:r>
              <a:rPr lang="en-US" sz="1900" b="false" i="false" u="none" strike="noStrike">
                <a:solidFill>
                  <a:srgbClr val="000000"/>
                </a:solidFill>
                <a:latin typeface="S-Core Dream 4 Regular"/>
              </a:rPr>
              <a:t>3) </a:t>
            </a:r>
            <a:r>
              <a:rPr lang="ko-KR" sz="1900" b="false" i="false" u="none" strike="noStrike">
                <a:solidFill>
                  <a:srgbClr val="000000"/>
                </a:solidFill>
                <a:ea typeface="S-Core Dream 4 Regular"/>
              </a:rPr>
              <a:t>장소</a:t>
            </a:r>
            <a:r>
              <a:rPr lang="en-US" sz="1900" b="false" i="false" u="none" strike="noStrike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S-Core Dream 4 Regular"/>
              </a:rPr>
              <a:t>목록</a:t>
            </a:r>
            <a:r>
              <a:rPr lang="en-US" sz="1900" b="false" i="false" u="none" strike="noStrike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S-Core Dream 4 Regular"/>
              </a:rPr>
              <a:t>중</a:t>
            </a:r>
            <a:r>
              <a:rPr lang="en-US" sz="1900" b="false" i="false" u="none" strike="noStrike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S-Core Dream 4 Regular"/>
              </a:rPr>
              <a:t>한</a:t>
            </a:r>
            <a:r>
              <a:rPr lang="en-US" sz="1900" b="false" i="false" u="none" strike="noStrike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S-Core Dream 4 Regular"/>
              </a:rPr>
              <a:t>개</a:t>
            </a:r>
            <a:r>
              <a:rPr lang="en-US" sz="1900" b="false" i="false" u="none" strike="noStrike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S-Core Dream 4 Regular"/>
              </a:rPr>
              <a:t>클릭</a:t>
            </a:r>
          </a:p>
        </p:txBody>
      </p:sp>
    </p:spTree>
  </p:cSld>
  <p:clrMapOvr>
    <a:masterClrMapping/>
  </p:clrMapOvr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876300" y="1879600"/>
            <a:ext cx="7289800" cy="77597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461500" y="2336800"/>
            <a:ext cx="4660900" cy="24638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3911600" y="660400"/>
            <a:ext cx="11112500" cy="711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48487"/>
              </a:lnSpc>
            </a:pPr>
            <a:r>
              <a:rPr lang="en-US" sz="4000" b="false" i="false" u="none" strike="noStrike">
                <a:solidFill>
                  <a:srgbClr val="000000"/>
                </a:solidFill>
                <a:latin typeface="S-Core Dream 5 Medium"/>
              </a:rPr>
              <a:t>4. </a:t>
            </a:r>
            <a:r>
              <a:rPr lang="ko-KR" sz="4000" b="false" i="false" u="none" strike="noStrike">
                <a:solidFill>
                  <a:srgbClr val="000000"/>
                </a:solidFill>
                <a:ea typeface="S-Core Dream 5 Medium"/>
              </a:rPr>
              <a:t>장소</a:t>
            </a:r>
            <a:r>
              <a:rPr lang="en-US" sz="4000" b="false" i="false" u="none" strike="noStrike">
                <a:solidFill>
                  <a:srgbClr val="000000"/>
                </a:solidFill>
                <a:latin typeface="S-Core Dream 5 Medium"/>
              </a:rPr>
              <a:t> </a:t>
            </a:r>
            <a:r>
              <a:rPr lang="ko-KR" sz="4000" b="false" i="false" u="none" strike="noStrike">
                <a:solidFill>
                  <a:srgbClr val="000000"/>
                </a:solidFill>
                <a:ea typeface="S-Core Dream 5 Medium"/>
              </a:rPr>
              <a:t>검색</a:t>
            </a:r>
            <a:r>
              <a:rPr lang="en-US" sz="4000" b="false" i="false" u="none" strike="noStrike">
                <a:solidFill>
                  <a:srgbClr val="000000"/>
                </a:solidFill>
                <a:latin typeface="S-Core Dream 5 Medium"/>
              </a:rPr>
              <a:t> </a:t>
            </a:r>
            <a:r>
              <a:rPr lang="ko-KR" sz="4000" b="false" i="false" u="none" strike="noStrike">
                <a:solidFill>
                  <a:srgbClr val="000000"/>
                </a:solidFill>
                <a:ea typeface="S-Core Dream 5 Medium"/>
              </a:rPr>
              <a:t>결과에</a:t>
            </a:r>
            <a:r>
              <a:rPr lang="en-US" sz="4000" b="false" i="false" u="none" strike="noStrike">
                <a:solidFill>
                  <a:srgbClr val="000000"/>
                </a:solidFill>
                <a:latin typeface="S-Core Dream 5 Medium"/>
              </a:rPr>
              <a:t> </a:t>
            </a:r>
            <a:r>
              <a:rPr lang="ko-KR" sz="4000" b="false" i="false" u="none" strike="noStrike">
                <a:solidFill>
                  <a:srgbClr val="000000"/>
                </a:solidFill>
                <a:ea typeface="S-Core Dream 5 Medium"/>
              </a:rPr>
              <a:t>대한</a:t>
            </a:r>
            <a:r>
              <a:rPr lang="en-US" sz="4000" b="false" i="false" u="none" strike="noStrike">
                <a:solidFill>
                  <a:srgbClr val="000000"/>
                </a:solidFill>
                <a:latin typeface="S-Core Dream 5 Medium"/>
              </a:rPr>
              <a:t> MAP </a:t>
            </a:r>
            <a:r>
              <a:rPr lang="ko-KR" sz="4000" b="false" i="false" u="none" strike="noStrike">
                <a:solidFill>
                  <a:srgbClr val="000000"/>
                </a:solidFill>
                <a:ea typeface="S-Core Dream 5 Medium"/>
              </a:rPr>
              <a:t>구현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160000" y="7162800"/>
            <a:ext cx="6019800" cy="762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48072"/>
              </a:lnSpc>
            </a:pPr>
            <a:r>
              <a:rPr lang="en-US" sz="1900" b="false" i="false" u="none" strike="noStrike">
                <a:solidFill>
                  <a:srgbClr val="000000"/>
                </a:solidFill>
                <a:latin typeface="S-Core Dream 4 Regular"/>
              </a:rPr>
              <a:t>4) </a:t>
            </a:r>
            <a:r>
              <a:rPr lang="ko-KR" sz="1900" b="false" i="false" u="none" strike="noStrike">
                <a:solidFill>
                  <a:srgbClr val="000000"/>
                </a:solidFill>
                <a:ea typeface="S-Core Dream 4 Regular"/>
              </a:rPr>
              <a:t>장소</a:t>
            </a:r>
            <a:r>
              <a:rPr lang="en-US" sz="1900" b="false" i="false" u="none" strike="noStrike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S-Core Dream 4 Regular"/>
              </a:rPr>
              <a:t>목록</a:t>
            </a:r>
            <a:r>
              <a:rPr lang="en-US" sz="1900" b="false" i="false" u="none" strike="noStrike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S-Core Dream 4 Regular"/>
              </a:rPr>
              <a:t>중</a:t>
            </a:r>
            <a:r>
              <a:rPr lang="en-US" sz="1900" b="false" i="false" u="none" strike="noStrike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S-Core Dream 4 Regular"/>
              </a:rPr>
              <a:t>클릭</a:t>
            </a:r>
            <a:r>
              <a:rPr lang="en-US" sz="1900" b="false" i="false" u="none" strike="noStrike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S-Core Dream 4 Regular"/>
              </a:rPr>
              <a:t>이벤트로</a:t>
            </a:r>
            <a:r>
              <a:rPr lang="en-US" sz="1900" b="false" i="false" u="none" strike="noStrike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S-Core Dream 4 Regular"/>
              </a:rPr>
              <a:t>호출된</a:t>
            </a:r>
            <a:r>
              <a:rPr lang="en-US" sz="1900" b="false" i="false" u="none" strike="noStrike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S-Core Dream 4 Regular"/>
              </a:rPr>
              <a:t>장소를</a:t>
            </a:r>
            <a:r>
              <a:rPr lang="en-US" sz="1900" b="false" i="false" u="none" strike="noStrike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S-Core Dream 4 Regular"/>
              </a:rPr>
              <a:t>선택한</a:t>
            </a:r>
            <a:r>
              <a:rPr lang="en-US" sz="1900" b="false" i="false" u="none" strike="noStrike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S-Core Dream 4 Regular"/>
              </a:rPr>
              <a:t>일정에</a:t>
            </a:r>
            <a:r>
              <a:rPr lang="en-US" sz="1900" b="false" i="false" u="none" strike="noStrike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S-Core Dream 4 Regular"/>
              </a:rPr>
              <a:t>추가</a:t>
            </a:r>
          </a:p>
        </p:txBody>
      </p:sp>
    </p:spTree>
  </p:cSld>
  <p:clrMapOvr>
    <a:masterClrMapping/>
  </p:clrMapOvr>
</p:sld>
</file>

<file path=ppt/slides/slide3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787400" y="1930400"/>
            <a:ext cx="8356600" cy="79121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144000" y="3581400"/>
            <a:ext cx="8559800" cy="31115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3911600" y="660400"/>
            <a:ext cx="11112500" cy="711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48487"/>
              </a:lnSpc>
            </a:pPr>
            <a:r>
              <a:rPr lang="en-US" sz="4000" b="false" i="false" u="none" strike="noStrike">
                <a:solidFill>
                  <a:srgbClr val="000000"/>
                </a:solidFill>
                <a:latin typeface="S-Core Dream 5 Medium"/>
              </a:rPr>
              <a:t>4. </a:t>
            </a:r>
            <a:r>
              <a:rPr lang="ko-KR" sz="4000" b="false" i="false" u="none" strike="noStrike">
                <a:solidFill>
                  <a:srgbClr val="000000"/>
                </a:solidFill>
                <a:ea typeface="S-Core Dream 5 Medium"/>
              </a:rPr>
              <a:t>장소</a:t>
            </a:r>
            <a:r>
              <a:rPr lang="en-US" sz="4000" b="false" i="false" u="none" strike="noStrike">
                <a:solidFill>
                  <a:srgbClr val="000000"/>
                </a:solidFill>
                <a:latin typeface="S-Core Dream 5 Medium"/>
              </a:rPr>
              <a:t> </a:t>
            </a:r>
            <a:r>
              <a:rPr lang="ko-KR" sz="4000" b="false" i="false" u="none" strike="noStrike">
                <a:solidFill>
                  <a:srgbClr val="000000"/>
                </a:solidFill>
                <a:ea typeface="S-Core Dream 5 Medium"/>
              </a:rPr>
              <a:t>검색</a:t>
            </a:r>
            <a:r>
              <a:rPr lang="en-US" sz="4000" b="false" i="false" u="none" strike="noStrike">
                <a:solidFill>
                  <a:srgbClr val="000000"/>
                </a:solidFill>
                <a:latin typeface="S-Core Dream 5 Medium"/>
              </a:rPr>
              <a:t> </a:t>
            </a:r>
            <a:r>
              <a:rPr lang="ko-KR" sz="4000" b="false" i="false" u="none" strike="noStrike">
                <a:solidFill>
                  <a:srgbClr val="000000"/>
                </a:solidFill>
                <a:ea typeface="S-Core Dream 5 Medium"/>
              </a:rPr>
              <a:t>결과에</a:t>
            </a:r>
            <a:r>
              <a:rPr lang="en-US" sz="4000" b="false" i="false" u="none" strike="noStrike">
                <a:solidFill>
                  <a:srgbClr val="000000"/>
                </a:solidFill>
                <a:latin typeface="S-Core Dream 5 Medium"/>
              </a:rPr>
              <a:t> </a:t>
            </a:r>
            <a:r>
              <a:rPr lang="ko-KR" sz="4000" b="false" i="false" u="none" strike="noStrike">
                <a:solidFill>
                  <a:srgbClr val="000000"/>
                </a:solidFill>
                <a:ea typeface="S-Core Dream 5 Medium"/>
              </a:rPr>
              <a:t>대한</a:t>
            </a:r>
            <a:r>
              <a:rPr lang="en-US" sz="4000" b="false" i="false" u="none" strike="noStrike">
                <a:solidFill>
                  <a:srgbClr val="000000"/>
                </a:solidFill>
                <a:latin typeface="S-Core Dream 5 Medium"/>
              </a:rPr>
              <a:t> MAP </a:t>
            </a:r>
            <a:r>
              <a:rPr lang="ko-KR" sz="4000" b="false" i="false" u="none" strike="noStrike">
                <a:solidFill>
                  <a:srgbClr val="000000"/>
                </a:solidFill>
                <a:ea typeface="S-Core Dream 5 Medium"/>
              </a:rPr>
              <a:t>구현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842500" y="7226300"/>
            <a:ext cx="6019800" cy="1206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48072"/>
              </a:lnSpc>
            </a:pPr>
            <a:r>
              <a:rPr lang="en-US" sz="1900" b="false" i="false" u="none" strike="noStrike">
                <a:solidFill>
                  <a:srgbClr val="000000"/>
                </a:solidFill>
                <a:latin typeface="S-Core Dream 4 Regular"/>
              </a:rPr>
              <a:t>5) </a:t>
            </a:r>
            <a:r>
              <a:rPr lang="ko-KR" sz="1900" b="false" i="false" u="none" strike="noStrike">
                <a:solidFill>
                  <a:srgbClr val="000000"/>
                </a:solidFill>
                <a:ea typeface="S-Core Dream 4 Regular"/>
              </a:rPr>
              <a:t>장소</a:t>
            </a:r>
            <a:r>
              <a:rPr lang="en-US" sz="1900" b="false" i="false" u="none" strike="noStrike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S-Core Dream 4 Regular"/>
              </a:rPr>
              <a:t>목록</a:t>
            </a:r>
            <a:r>
              <a:rPr lang="en-US" sz="1900" b="false" i="false" u="none" strike="noStrike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S-Core Dream 4 Regular"/>
              </a:rPr>
              <a:t>중</a:t>
            </a:r>
            <a:r>
              <a:rPr lang="en-US" sz="1900" b="false" i="false" u="none" strike="noStrike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S-Core Dream 4 Regular"/>
              </a:rPr>
              <a:t>클릭</a:t>
            </a:r>
            <a:r>
              <a:rPr lang="en-US" sz="1900" b="false" i="false" u="none" strike="noStrike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S-Core Dream 4 Regular"/>
              </a:rPr>
              <a:t>이벤트로</a:t>
            </a:r>
            <a:r>
              <a:rPr lang="en-US" sz="1900" b="false" i="false" u="none" strike="noStrike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S-Core Dream 4 Regular"/>
              </a:rPr>
              <a:t>호출된</a:t>
            </a:r>
            <a:r>
              <a:rPr lang="en-US" sz="1900" b="false" i="false" u="none" strike="noStrike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S-Core Dream 4 Regular"/>
              </a:rPr>
              <a:t>장소의</a:t>
            </a:r>
            <a:r>
              <a:rPr lang="en-US" sz="1900" b="false" i="false" u="none" strike="noStrike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S-Core Dream 4 Regular"/>
              </a:rPr>
              <a:t>좌표</a:t>
            </a:r>
            <a:r>
              <a:rPr lang="en-US" sz="1900" b="false" i="false" u="none" strike="noStrike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S-Core Dream 4 Regular"/>
              </a:rPr>
              <a:t>기준으로</a:t>
            </a:r>
            <a:r>
              <a:rPr lang="en-US" sz="1900" b="false" i="false" u="none" strike="noStrike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S-Core Dream 4 Regular"/>
              </a:rPr>
              <a:t>마커를</a:t>
            </a:r>
            <a:r>
              <a:rPr lang="en-US" sz="1900" b="false" i="false" u="none" strike="noStrike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S-Core Dream 4 Regular"/>
              </a:rPr>
              <a:t>구현</a:t>
            </a:r>
          </a:p>
          <a:p>
            <a:pPr algn="l" lvl="0">
              <a:lnSpc>
                <a:spcPct val="148072"/>
              </a:lnSpc>
            </a:pPr>
            <a:r>
              <a:rPr lang="en-US" sz="1900" b="false" i="false" u="none" strike="noStrike">
                <a:solidFill>
                  <a:srgbClr val="000000"/>
                </a:solidFill>
                <a:latin typeface="S-Core Dream 4 Regular"/>
              </a:rPr>
              <a:t>- </a:t>
            </a:r>
            <a:r>
              <a:rPr lang="ko-KR" sz="1900" b="false" i="false" u="none" strike="noStrike">
                <a:solidFill>
                  <a:srgbClr val="000000"/>
                </a:solidFill>
                <a:ea typeface="S-Core Dream 4 Regular"/>
              </a:rPr>
              <a:t>마커를</a:t>
            </a:r>
            <a:r>
              <a:rPr lang="en-US" sz="1900" b="false" i="false" u="none" strike="noStrike">
                <a:solidFill>
                  <a:srgbClr val="000000"/>
                </a:solidFill>
                <a:latin typeface="S-Core Dream 4 Regular"/>
              </a:rPr>
              <a:t> object .... (</a:t>
            </a:r>
            <a:r>
              <a:rPr lang="ko-KR" sz="1900" b="false" i="false" u="none" strike="noStrike">
                <a:solidFill>
                  <a:srgbClr val="000000"/>
                </a:solidFill>
                <a:ea typeface="S-Core Dream 4 Regular"/>
              </a:rPr>
              <a:t>구분에</a:t>
            </a:r>
            <a:r>
              <a:rPr lang="en-US" sz="1900" b="false" i="false" u="none" strike="noStrike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S-Core Dream 4 Regular"/>
              </a:rPr>
              <a:t>대한</a:t>
            </a:r>
            <a:r>
              <a:rPr lang="en-US" sz="1900" b="false" i="false" u="none" strike="noStrike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S-Core Dream 4 Regular"/>
              </a:rPr>
              <a:t>설명</a:t>
            </a:r>
            <a:r>
              <a:rPr lang="en-US" sz="1900" b="false" i="false" u="none" strike="noStrike">
                <a:solidFill>
                  <a:srgbClr val="000000"/>
                </a:solidFill>
                <a:latin typeface="S-Core Dream 4 Regular"/>
              </a:rPr>
              <a:t>)</a:t>
            </a:r>
          </a:p>
        </p:txBody>
      </p:sp>
    </p:spTree>
  </p:cSld>
  <p:clrMapOvr>
    <a:masterClrMapping/>
  </p:clrMapOvr>
</p:sld>
</file>

<file path=ppt/slides/slide3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3200400" y="2171700"/>
            <a:ext cx="5041900" cy="7429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867900" y="2171700"/>
            <a:ext cx="5740400" cy="55118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3911600" y="660400"/>
            <a:ext cx="11112500" cy="711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48487"/>
              </a:lnSpc>
            </a:pPr>
            <a:r>
              <a:rPr lang="en-US" sz="4000" b="false" i="false" u="none" strike="noStrike">
                <a:solidFill>
                  <a:srgbClr val="000000"/>
                </a:solidFill>
                <a:latin typeface="S-Core Dream 5 Medium"/>
              </a:rPr>
              <a:t>4. </a:t>
            </a:r>
            <a:r>
              <a:rPr lang="ko-KR" sz="4000" b="false" i="false" u="none" strike="noStrike">
                <a:solidFill>
                  <a:srgbClr val="000000"/>
                </a:solidFill>
                <a:ea typeface="S-Core Dream 5 Medium"/>
              </a:rPr>
              <a:t>장소</a:t>
            </a:r>
            <a:r>
              <a:rPr lang="en-US" sz="4000" b="false" i="false" u="none" strike="noStrike">
                <a:solidFill>
                  <a:srgbClr val="000000"/>
                </a:solidFill>
                <a:latin typeface="S-Core Dream 5 Medium"/>
              </a:rPr>
              <a:t> </a:t>
            </a:r>
            <a:r>
              <a:rPr lang="ko-KR" sz="4000" b="false" i="false" u="none" strike="noStrike">
                <a:solidFill>
                  <a:srgbClr val="000000"/>
                </a:solidFill>
                <a:ea typeface="S-Core Dream 5 Medium"/>
              </a:rPr>
              <a:t>검색</a:t>
            </a:r>
            <a:r>
              <a:rPr lang="en-US" sz="4000" b="false" i="false" u="none" strike="noStrike">
                <a:solidFill>
                  <a:srgbClr val="000000"/>
                </a:solidFill>
                <a:latin typeface="S-Core Dream 5 Medium"/>
              </a:rPr>
              <a:t> </a:t>
            </a:r>
            <a:r>
              <a:rPr lang="ko-KR" sz="4000" b="false" i="false" u="none" strike="noStrike">
                <a:solidFill>
                  <a:srgbClr val="000000"/>
                </a:solidFill>
                <a:ea typeface="S-Core Dream 5 Medium"/>
              </a:rPr>
              <a:t>결과에</a:t>
            </a:r>
            <a:r>
              <a:rPr lang="en-US" sz="4000" b="false" i="false" u="none" strike="noStrike">
                <a:solidFill>
                  <a:srgbClr val="000000"/>
                </a:solidFill>
                <a:latin typeface="S-Core Dream 5 Medium"/>
              </a:rPr>
              <a:t> </a:t>
            </a:r>
            <a:r>
              <a:rPr lang="ko-KR" sz="4000" b="false" i="false" u="none" strike="noStrike">
                <a:solidFill>
                  <a:srgbClr val="000000"/>
                </a:solidFill>
                <a:ea typeface="S-Core Dream 5 Medium"/>
              </a:rPr>
              <a:t>대한</a:t>
            </a:r>
            <a:r>
              <a:rPr lang="en-US" sz="4000" b="false" i="false" u="none" strike="noStrike">
                <a:solidFill>
                  <a:srgbClr val="000000"/>
                </a:solidFill>
                <a:latin typeface="S-Core Dream 5 Medium"/>
              </a:rPr>
              <a:t> MAP </a:t>
            </a:r>
            <a:r>
              <a:rPr lang="ko-KR" sz="4000" b="false" i="false" u="none" strike="noStrike">
                <a:solidFill>
                  <a:srgbClr val="000000"/>
                </a:solidFill>
                <a:ea typeface="S-Core Dream 5 Medium"/>
              </a:rPr>
              <a:t>구현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867900" y="8521700"/>
            <a:ext cx="6019800" cy="33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48072"/>
              </a:lnSpc>
            </a:pPr>
            <a:r>
              <a:rPr lang="en-US" sz="1900" b="false" i="false" u="none" strike="noStrike">
                <a:solidFill>
                  <a:srgbClr val="000000"/>
                </a:solidFill>
                <a:latin typeface="S-Core Dream 4 Regular"/>
              </a:rPr>
              <a:t>6) </a:t>
            </a:r>
            <a:r>
              <a:rPr lang="ko-KR" sz="1900" b="false" i="false" u="none" strike="noStrike">
                <a:solidFill>
                  <a:srgbClr val="000000"/>
                </a:solidFill>
                <a:ea typeface="S-Core Dream 4 Regular"/>
              </a:rPr>
              <a:t>장소</a:t>
            </a:r>
            <a:r>
              <a:rPr lang="en-US" sz="1900" b="false" i="false" u="none" strike="noStrike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S-Core Dream 4 Regular"/>
              </a:rPr>
              <a:t>삭제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2413000" y="4394200"/>
            <a:ext cx="13906500" cy="254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930400" y="4025900"/>
            <a:ext cx="749300" cy="7493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435600" y="4025900"/>
            <a:ext cx="749300" cy="7493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813800" y="4025900"/>
            <a:ext cx="749300" cy="7493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2192000" y="4025900"/>
            <a:ext cx="749300" cy="7493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5608300" y="4025900"/>
            <a:ext cx="749300" cy="7493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981200" y="4178300"/>
            <a:ext cx="647700" cy="457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en-US" sz="2600" b="false" i="false" u="none" strike="noStrike">
                <a:solidFill>
                  <a:srgbClr val="FFFFFF"/>
                </a:solidFill>
                <a:latin typeface="BareunDotumPro 3"/>
              </a:rPr>
              <a:t>01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600700" y="4191000"/>
            <a:ext cx="393700" cy="457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en-US" sz="2600" b="false" i="false" u="none" strike="noStrike">
                <a:solidFill>
                  <a:srgbClr val="FFFFFF"/>
                </a:solidFill>
                <a:latin typeface="BareunDotumPro 3"/>
              </a:rPr>
              <a:t>02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877300" y="4152900"/>
            <a:ext cx="635000" cy="457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en-US" sz="2600" b="false" i="false" u="none" strike="noStrike">
                <a:solidFill>
                  <a:srgbClr val="FFFFFF"/>
                </a:solidFill>
                <a:latin typeface="BareunDotumPro 3"/>
              </a:rPr>
              <a:t>03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255500" y="4152900"/>
            <a:ext cx="635000" cy="457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en-US" sz="2600" b="false" i="false" u="none" strike="noStrike">
                <a:solidFill>
                  <a:srgbClr val="FFFFFF"/>
                </a:solidFill>
                <a:latin typeface="BareunDotumPro 3"/>
              </a:rPr>
              <a:t>04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5671800" y="4165600"/>
            <a:ext cx="635000" cy="457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en-US" sz="2600" b="false" i="false" u="none" strike="noStrike">
                <a:solidFill>
                  <a:srgbClr val="FFFFFF"/>
                </a:solidFill>
                <a:latin typeface="BareunDotumPro 3"/>
              </a:rPr>
              <a:t>05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594100" y="1168400"/>
            <a:ext cx="11112500" cy="711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48487"/>
              </a:lnSpc>
            </a:pPr>
            <a:r>
              <a:rPr lang="ko-KR" sz="4000" b="false" i="false" u="none" strike="noStrike">
                <a:solidFill>
                  <a:srgbClr val="000000"/>
                </a:solidFill>
                <a:ea typeface="S-Core Dream 5 Medium"/>
              </a:rPr>
              <a:t>프로젝트</a:t>
            </a:r>
            <a:r>
              <a:rPr lang="en-US" sz="4000" b="false" i="false" u="none" strike="noStrike">
                <a:solidFill>
                  <a:srgbClr val="000000"/>
                </a:solidFill>
                <a:latin typeface="S-Core Dream 5 Medium"/>
              </a:rPr>
              <a:t> </a:t>
            </a:r>
            <a:r>
              <a:rPr lang="ko-KR" sz="4000" b="false" i="false" u="none" strike="noStrike">
                <a:solidFill>
                  <a:srgbClr val="000000"/>
                </a:solidFill>
                <a:ea typeface="S-Core Dream 5 Medium"/>
              </a:rPr>
              <a:t>개요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44500" y="5181600"/>
            <a:ext cx="3708400" cy="1066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7029"/>
              </a:lnSpc>
            </a:pPr>
            <a:r>
              <a:rPr lang="ko-KR" sz="3000" b="true" i="false" u="none" strike="noStrike">
                <a:solidFill>
                  <a:srgbClr val="67686A"/>
                </a:solidFill>
                <a:ea typeface="Prompt Bold"/>
              </a:rPr>
              <a:t>프로젝트</a:t>
            </a:r>
            <a:r>
              <a:rPr lang="en-US" sz="3000" b="true" i="false" u="none" strike="noStrike">
                <a:solidFill>
                  <a:srgbClr val="67686A"/>
                </a:solidFill>
                <a:latin typeface="Prompt Bold"/>
              </a:rPr>
              <a:t> </a:t>
            </a:r>
            <a:r>
              <a:rPr lang="ko-KR" sz="3000" b="true" i="false" u="none" strike="noStrike">
                <a:solidFill>
                  <a:srgbClr val="67686A"/>
                </a:solidFill>
                <a:ea typeface="Prompt Bold"/>
              </a:rPr>
              <a:t>주제</a:t>
            </a:r>
            <a:r>
              <a:rPr lang="en-US" sz="3000" b="true" i="false" u="none" strike="noStrike">
                <a:solidFill>
                  <a:srgbClr val="67686A"/>
                </a:solidFill>
                <a:latin typeface="Prompt Bold"/>
              </a:rPr>
              <a:t> </a:t>
            </a:r>
            <a:r>
              <a:rPr lang="ko-KR" sz="3000" b="true" i="false" u="none" strike="noStrike">
                <a:solidFill>
                  <a:srgbClr val="67686A"/>
                </a:solidFill>
                <a:ea typeface="Prompt Bold"/>
              </a:rPr>
              <a:t>및</a:t>
            </a:r>
          </a:p>
          <a:p>
            <a:pPr algn="ctr" lvl="0">
              <a:lnSpc>
                <a:spcPct val="117029"/>
              </a:lnSpc>
            </a:pPr>
            <a:r>
              <a:rPr lang="ko-KR" sz="3000" b="true" i="false" u="none" strike="noStrike">
                <a:solidFill>
                  <a:srgbClr val="67686A"/>
                </a:solidFill>
                <a:ea typeface="Prompt Bold"/>
              </a:rPr>
              <a:t>선정</a:t>
            </a:r>
            <a:r>
              <a:rPr lang="en-US" sz="3000" b="true" i="false" u="none" strike="noStrike">
                <a:solidFill>
                  <a:srgbClr val="67686A"/>
                </a:solidFill>
                <a:latin typeface="Prompt Bold"/>
              </a:rPr>
              <a:t> </a:t>
            </a:r>
            <a:r>
              <a:rPr lang="ko-KR" sz="3000" b="true" i="false" u="none" strike="noStrike">
                <a:solidFill>
                  <a:srgbClr val="67686A"/>
                </a:solidFill>
                <a:ea typeface="Prompt Bold"/>
              </a:rPr>
              <a:t>배경</a:t>
            </a:r>
            <a:r>
              <a:rPr lang="en-US" sz="3000" b="true" i="false" u="none" strike="noStrike">
                <a:solidFill>
                  <a:srgbClr val="67686A"/>
                </a:solidFill>
                <a:latin typeface="Prompt Bold"/>
              </a:rPr>
              <a:t>, </a:t>
            </a:r>
            <a:r>
              <a:rPr lang="ko-KR" sz="3000" b="true" i="false" u="none" strike="noStrike">
                <a:solidFill>
                  <a:srgbClr val="67686A"/>
                </a:solidFill>
                <a:ea typeface="Prompt Bold"/>
              </a:rPr>
              <a:t>기획</a:t>
            </a:r>
            <a:r>
              <a:rPr lang="en-US" sz="3000" b="true" i="false" u="none" strike="noStrike">
                <a:solidFill>
                  <a:srgbClr val="67686A"/>
                </a:solidFill>
                <a:latin typeface="Prompt Bold"/>
              </a:rPr>
              <a:t> </a:t>
            </a:r>
            <a:r>
              <a:rPr lang="ko-KR" sz="3000" b="true" i="false" u="none" strike="noStrike">
                <a:solidFill>
                  <a:srgbClr val="67686A"/>
                </a:solidFill>
                <a:ea typeface="Prompt Bold"/>
              </a:rPr>
              <a:t>의도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949700" y="5181600"/>
            <a:ext cx="3708400" cy="1066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7029"/>
              </a:lnSpc>
            </a:pPr>
            <a:r>
              <a:rPr lang="ko-KR" sz="3000" b="true" i="false" u="none" strike="noStrike">
                <a:solidFill>
                  <a:srgbClr val="F42F2F"/>
                </a:solidFill>
                <a:ea typeface="Prompt Bold"/>
              </a:rPr>
              <a:t>프로젝트</a:t>
            </a:r>
          </a:p>
          <a:p>
            <a:pPr algn="ctr" lvl="0">
              <a:lnSpc>
                <a:spcPct val="117029"/>
              </a:lnSpc>
            </a:pPr>
            <a:r>
              <a:rPr lang="ko-KR" sz="3000" b="true" i="false" u="none" strike="noStrike">
                <a:solidFill>
                  <a:srgbClr val="F42F2F"/>
                </a:solidFill>
                <a:ea typeface="Prompt Bold"/>
              </a:rPr>
              <a:t>내용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366000" y="5194300"/>
            <a:ext cx="3708400" cy="1066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7029"/>
              </a:lnSpc>
            </a:pPr>
            <a:r>
              <a:rPr lang="ko-KR" sz="3000" b="false" i="false" u="none" strike="noStrike">
                <a:solidFill>
                  <a:srgbClr val="67686A"/>
                </a:solidFill>
                <a:ea typeface="Prompt Bold"/>
              </a:rPr>
              <a:t>활용</a:t>
            </a:r>
            <a:r>
              <a:rPr lang="en-US" sz="3000" b="false" i="false" u="none" strike="noStrike">
                <a:solidFill>
                  <a:srgbClr val="67686A"/>
                </a:solidFill>
                <a:latin typeface="Prompt Bold"/>
              </a:rPr>
              <a:t> </a:t>
            </a:r>
            <a:r>
              <a:rPr lang="ko-KR" sz="3000" b="false" i="false" u="none" strike="noStrike">
                <a:solidFill>
                  <a:srgbClr val="67686A"/>
                </a:solidFill>
                <a:ea typeface="Prompt Bold"/>
              </a:rPr>
              <a:t>장비</a:t>
            </a:r>
            <a:r>
              <a:rPr lang="en-US" sz="3000" b="false" i="false" u="none" strike="noStrike">
                <a:solidFill>
                  <a:srgbClr val="67686A"/>
                </a:solidFill>
                <a:latin typeface="Prompt Bold"/>
              </a:rPr>
              <a:t> </a:t>
            </a:r>
            <a:r>
              <a:rPr lang="ko-KR" sz="3000" b="false" i="false" u="none" strike="noStrike">
                <a:solidFill>
                  <a:srgbClr val="67686A"/>
                </a:solidFill>
                <a:ea typeface="Prompt Bold"/>
              </a:rPr>
              <a:t>및</a:t>
            </a:r>
          </a:p>
          <a:p>
            <a:pPr algn="ctr" lvl="0">
              <a:lnSpc>
                <a:spcPct val="117029"/>
              </a:lnSpc>
            </a:pPr>
            <a:r>
              <a:rPr lang="ko-KR" sz="3000" b="false" i="false" u="none" strike="noStrike">
                <a:solidFill>
                  <a:srgbClr val="67686A"/>
                </a:solidFill>
                <a:ea typeface="Prompt Bold"/>
              </a:rPr>
              <a:t>재료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706100" y="5168900"/>
            <a:ext cx="3708400" cy="1066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7029"/>
              </a:lnSpc>
            </a:pPr>
            <a:r>
              <a:rPr lang="ko-KR" sz="3000" b="true" i="false" u="none" strike="noStrike">
                <a:solidFill>
                  <a:srgbClr val="F42F2F"/>
                </a:solidFill>
                <a:ea typeface="Prompt Bold"/>
              </a:rPr>
              <a:t>프로젝트</a:t>
            </a:r>
          </a:p>
          <a:p>
            <a:pPr algn="ctr" lvl="0">
              <a:lnSpc>
                <a:spcPct val="117029"/>
              </a:lnSpc>
            </a:pPr>
            <a:r>
              <a:rPr lang="ko-KR" sz="3000" b="true" i="false" u="none" strike="noStrike">
                <a:solidFill>
                  <a:srgbClr val="F42F2F"/>
                </a:solidFill>
                <a:ea typeface="Prompt Bold"/>
              </a:rPr>
              <a:t>구조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4122400" y="5181600"/>
            <a:ext cx="3708400" cy="1066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7029"/>
              </a:lnSpc>
            </a:pPr>
            <a:r>
              <a:rPr lang="ko-KR" sz="3000" b="false" i="false" u="none" strike="noStrike">
                <a:solidFill>
                  <a:srgbClr val="67686A"/>
                </a:solidFill>
                <a:ea typeface="Prompt Bold"/>
              </a:rPr>
              <a:t>활용방안</a:t>
            </a:r>
            <a:r>
              <a:rPr lang="en-US" sz="3000" b="false" i="false" u="none" strike="noStrike">
                <a:solidFill>
                  <a:srgbClr val="67686A"/>
                </a:solidFill>
                <a:latin typeface="Prompt Bold"/>
              </a:rPr>
              <a:t> </a:t>
            </a:r>
            <a:r>
              <a:rPr lang="ko-KR" sz="3000" b="false" i="false" u="none" strike="noStrike">
                <a:solidFill>
                  <a:srgbClr val="67686A"/>
                </a:solidFill>
                <a:ea typeface="Prompt Bold"/>
              </a:rPr>
              <a:t>및</a:t>
            </a:r>
          </a:p>
          <a:p>
            <a:pPr algn="ctr" lvl="0">
              <a:lnSpc>
                <a:spcPct val="117029"/>
              </a:lnSpc>
            </a:pPr>
            <a:r>
              <a:rPr lang="ko-KR" sz="3000" b="false" i="false" u="none" strike="noStrike">
                <a:solidFill>
                  <a:srgbClr val="67686A"/>
                </a:solidFill>
                <a:ea typeface="Prompt Bold"/>
              </a:rPr>
              <a:t>기대효과</a:t>
            </a:r>
          </a:p>
        </p:txBody>
      </p:sp>
    </p:spTree>
  </p:cSld>
  <p:clrMapOvr>
    <a:masterClrMapping/>
  </p:clrMapOvr>
</p:sld>
</file>

<file path=ppt/slides/slide4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762000"/>
            <a:ext cx="18288000" cy="87503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850900"/>
            <a:ext cx="18288000" cy="85979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16000" y="2705100"/>
            <a:ext cx="7442200" cy="38608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144000" y="2057400"/>
            <a:ext cx="7505700" cy="62230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3911600" y="660400"/>
            <a:ext cx="11112500" cy="711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48487"/>
              </a:lnSpc>
            </a:pPr>
            <a:r>
              <a:rPr lang="en-US" sz="4000" b="false" i="false" u="none" strike="noStrike">
                <a:solidFill>
                  <a:srgbClr val="000000"/>
                </a:solidFill>
                <a:latin typeface="S-Core Dream 5 Medium"/>
              </a:rPr>
              <a:t>5. </a:t>
            </a:r>
            <a:r>
              <a:rPr lang="ko-KR" sz="4000" b="false" i="false" u="none" strike="noStrike">
                <a:solidFill>
                  <a:srgbClr val="000000"/>
                </a:solidFill>
                <a:ea typeface="S-Core Dream 5 Medium"/>
              </a:rPr>
              <a:t>경로</a:t>
            </a:r>
            <a:r>
              <a:rPr lang="en-US" sz="4000" b="false" i="false" u="none" strike="noStrike">
                <a:solidFill>
                  <a:srgbClr val="000000"/>
                </a:solidFill>
                <a:latin typeface="S-Core Dream 5 Medium"/>
              </a:rPr>
              <a:t> </a:t>
            </a:r>
            <a:r>
              <a:rPr lang="ko-KR" sz="4000" b="false" i="false" u="none" strike="noStrike">
                <a:solidFill>
                  <a:srgbClr val="000000"/>
                </a:solidFill>
                <a:ea typeface="S-Core Dream 5 Medium"/>
              </a:rPr>
              <a:t>최적화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739900" y="8102600"/>
            <a:ext cx="6235700" cy="33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48072"/>
              </a:lnSpc>
            </a:pPr>
            <a:r>
              <a:rPr lang="ko-KR" sz="1900" b="false" i="false" u="none" strike="noStrike">
                <a:solidFill>
                  <a:srgbClr val="000000"/>
                </a:solidFill>
                <a:ea typeface="S-Core Dream 4 Regular"/>
              </a:rPr>
              <a:t>경로</a:t>
            </a:r>
            <a:r>
              <a:rPr lang="en-US" sz="1900" b="false" i="false" u="none" strike="noStrike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S-Core Dream 4 Regular"/>
              </a:rPr>
              <a:t>최적화</a:t>
            </a:r>
            <a:r>
              <a:rPr lang="en-US" sz="1900" b="false" i="false" u="none" strike="noStrike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S-Core Dream 4 Regular"/>
              </a:rPr>
              <a:t>버튼</a:t>
            </a:r>
            <a:r>
              <a:rPr lang="en-US" sz="1900" b="false" i="false" u="none" strike="noStrike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S-Core Dream 4 Regular"/>
              </a:rPr>
              <a:t>클릭</a:t>
            </a:r>
            <a:r>
              <a:rPr lang="en-US" sz="1900" b="false" i="false" u="none" strike="noStrike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S-Core Dream 4 Regular"/>
              </a:rPr>
              <a:t>후</a:t>
            </a:r>
            <a:r>
              <a:rPr lang="en-US" sz="1900" b="false" i="false" u="none" strike="noStrike">
                <a:solidFill>
                  <a:srgbClr val="000000"/>
                </a:solidFill>
                <a:latin typeface="S-Core Dream 4 Regular"/>
              </a:rPr>
              <a:t> Ajax</a:t>
            </a:r>
            <a:r>
              <a:rPr lang="ko-KR" sz="1900" b="false" i="false" u="none" strike="noStrike">
                <a:solidFill>
                  <a:srgbClr val="000000"/>
                </a:solidFill>
                <a:ea typeface="S-Core Dream 4 Regular"/>
              </a:rPr>
              <a:t>로</a:t>
            </a:r>
            <a:r>
              <a:rPr lang="en-US" sz="1900" b="false" i="false" u="none" strike="noStrike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S-Core Dream 4 Regular"/>
              </a:rPr>
              <a:t>결과</a:t>
            </a:r>
            <a:r>
              <a:rPr lang="en-US" sz="1900" b="false" i="false" u="none" strike="noStrike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S-Core Dream 4 Regular"/>
              </a:rPr>
              <a:t>값</a:t>
            </a:r>
            <a:r>
              <a:rPr lang="en-US" sz="1900" b="false" i="false" u="none" strike="noStrike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S-Core Dream 4 Regular"/>
              </a:rPr>
              <a:t>반환</a:t>
            </a:r>
          </a:p>
        </p:txBody>
      </p:sp>
    </p:spTree>
  </p:cSld>
  <p:clrMapOvr>
    <a:masterClrMapping/>
  </p:clrMapOvr>
</p:sld>
</file>

<file path=ppt/slides/slide4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3860800" y="2273300"/>
            <a:ext cx="11201400" cy="51816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3911600" y="660400"/>
            <a:ext cx="11112500" cy="711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48487"/>
              </a:lnSpc>
            </a:pPr>
            <a:r>
              <a:rPr lang="en-US" sz="4000" b="false" i="false" u="none" strike="noStrike">
                <a:solidFill>
                  <a:srgbClr val="000000"/>
                </a:solidFill>
                <a:latin typeface="S-Core Dream 5 Medium"/>
              </a:rPr>
              <a:t>5. </a:t>
            </a:r>
            <a:r>
              <a:rPr lang="ko-KR" sz="4000" b="false" i="false" u="none" strike="noStrike">
                <a:solidFill>
                  <a:srgbClr val="000000"/>
                </a:solidFill>
                <a:ea typeface="S-Core Dream 5 Medium"/>
              </a:rPr>
              <a:t>경로</a:t>
            </a:r>
            <a:r>
              <a:rPr lang="en-US" sz="4000" b="false" i="false" u="none" strike="noStrike">
                <a:solidFill>
                  <a:srgbClr val="000000"/>
                </a:solidFill>
                <a:latin typeface="S-Core Dream 5 Medium"/>
              </a:rPr>
              <a:t> </a:t>
            </a:r>
            <a:r>
              <a:rPr lang="ko-KR" sz="4000" b="false" i="false" u="none" strike="noStrike">
                <a:solidFill>
                  <a:srgbClr val="000000"/>
                </a:solidFill>
                <a:ea typeface="S-Core Dream 5 Medium"/>
              </a:rPr>
              <a:t>최적화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6286500" y="8483600"/>
            <a:ext cx="6388100" cy="33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48072"/>
              </a:lnSpc>
            </a:pPr>
            <a:r>
              <a:rPr lang="en-US" sz="1900" b="false" i="false" u="none" strike="noStrike">
                <a:solidFill>
                  <a:srgbClr val="000000"/>
                </a:solidFill>
                <a:latin typeface="S-Core Dream 4 Regular"/>
              </a:rPr>
              <a:t>Ajax</a:t>
            </a:r>
            <a:r>
              <a:rPr lang="ko-KR" sz="1900" b="false" i="false" u="none" strike="noStrike">
                <a:solidFill>
                  <a:srgbClr val="000000"/>
                </a:solidFill>
                <a:ea typeface="S-Core Dream 4 Regular"/>
              </a:rPr>
              <a:t>로</a:t>
            </a:r>
            <a:r>
              <a:rPr lang="en-US" sz="1900" b="false" i="false" u="none" strike="noStrike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S-Core Dream 4 Regular"/>
              </a:rPr>
              <a:t>넘겨</a:t>
            </a:r>
            <a:r>
              <a:rPr lang="en-US" sz="1900" b="false" i="false" u="none" strike="noStrike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S-Core Dream 4 Regular"/>
              </a:rPr>
              <a:t>준</a:t>
            </a:r>
            <a:r>
              <a:rPr lang="en-US" sz="1900" b="false" i="false" u="none" strike="noStrike">
                <a:solidFill>
                  <a:srgbClr val="000000"/>
                </a:solidFill>
                <a:latin typeface="S-Core Dream 4 Regular"/>
              </a:rPr>
              <a:t> List&lt;Node&gt; </a:t>
            </a:r>
            <a:r>
              <a:rPr lang="ko-KR" sz="1900" b="false" i="false" u="none" strike="noStrike">
                <a:solidFill>
                  <a:srgbClr val="000000"/>
                </a:solidFill>
                <a:ea typeface="S-Core Dream 4 Regular"/>
              </a:rPr>
              <a:t>값을</a:t>
            </a:r>
            <a:r>
              <a:rPr lang="en-US" sz="1900" b="false" i="false" u="none" strike="noStrike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S-Core Dream 4 Regular"/>
              </a:rPr>
              <a:t>통해</a:t>
            </a:r>
            <a:r>
              <a:rPr lang="en-US" sz="1900" b="false" i="false" u="none" strike="noStrike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S-Core Dream 4 Regular"/>
              </a:rPr>
              <a:t>차량</a:t>
            </a:r>
            <a:r>
              <a:rPr lang="en-US" sz="1900" b="false" i="false" u="none" strike="noStrike">
                <a:solidFill>
                  <a:srgbClr val="000000"/>
                </a:solidFill>
                <a:latin typeface="S-Core Dream 4 Regular"/>
              </a:rPr>
              <a:t>/</a:t>
            </a:r>
            <a:r>
              <a:rPr lang="ko-KR" sz="1900" b="false" i="false" u="none" strike="noStrike">
                <a:solidFill>
                  <a:srgbClr val="000000"/>
                </a:solidFill>
                <a:ea typeface="S-Core Dream 4 Regular"/>
              </a:rPr>
              <a:t>화물</a:t>
            </a:r>
            <a:r>
              <a:rPr lang="en-US" sz="1900" b="false" i="false" u="none" strike="noStrike">
                <a:solidFill>
                  <a:srgbClr val="000000"/>
                </a:solidFill>
                <a:latin typeface="S-Core Dream 4 Regular"/>
              </a:rPr>
              <a:t>(</a:t>
            </a:r>
            <a:r>
              <a:rPr lang="ko-KR" sz="1900" b="false" i="false" u="none" strike="noStrike">
                <a:solidFill>
                  <a:srgbClr val="000000"/>
                </a:solidFill>
                <a:ea typeface="S-Core Dream 4 Regular"/>
              </a:rPr>
              <a:t>업무</a:t>
            </a:r>
            <a:r>
              <a:rPr lang="en-US" sz="1900" b="false" i="false" u="none" strike="noStrike">
                <a:solidFill>
                  <a:srgbClr val="000000"/>
                </a:solidFill>
                <a:latin typeface="S-Core Dream 4 Regular"/>
              </a:rPr>
              <a:t>) </a:t>
            </a:r>
            <a:r>
              <a:rPr lang="ko-KR" sz="1900" b="false" i="false" u="none" strike="noStrike">
                <a:solidFill>
                  <a:srgbClr val="000000"/>
                </a:solidFill>
                <a:ea typeface="S-Core Dream 4 Regular"/>
              </a:rPr>
              <a:t>등록</a:t>
            </a:r>
          </a:p>
        </p:txBody>
      </p:sp>
    </p:spTree>
  </p:cSld>
  <p:clrMapOvr>
    <a:masterClrMapping/>
  </p:clrMapOvr>
</p:sld>
</file>

<file path=ppt/slides/slide4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4546600" y="2057400"/>
            <a:ext cx="9194800" cy="61849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3911600" y="660400"/>
            <a:ext cx="11112500" cy="711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48487"/>
              </a:lnSpc>
            </a:pPr>
            <a:r>
              <a:rPr lang="en-US" sz="4000" b="false" i="false" u="none" strike="noStrike">
                <a:solidFill>
                  <a:srgbClr val="000000"/>
                </a:solidFill>
                <a:latin typeface="S-Core Dream 5 Medium"/>
              </a:rPr>
              <a:t>5. </a:t>
            </a:r>
            <a:r>
              <a:rPr lang="ko-KR" sz="4000" b="false" i="false" u="none" strike="noStrike">
                <a:solidFill>
                  <a:srgbClr val="000000"/>
                </a:solidFill>
                <a:ea typeface="S-Core Dream 5 Medium"/>
              </a:rPr>
              <a:t>경로</a:t>
            </a:r>
            <a:r>
              <a:rPr lang="en-US" sz="4000" b="false" i="false" u="none" strike="noStrike">
                <a:solidFill>
                  <a:srgbClr val="000000"/>
                </a:solidFill>
                <a:latin typeface="S-Core Dream 5 Medium"/>
              </a:rPr>
              <a:t> </a:t>
            </a:r>
            <a:r>
              <a:rPr lang="ko-KR" sz="4000" b="false" i="false" u="none" strike="noStrike">
                <a:solidFill>
                  <a:srgbClr val="000000"/>
                </a:solidFill>
                <a:ea typeface="S-Core Dream 5 Medium"/>
              </a:rPr>
              <a:t>최적화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6286500" y="8128000"/>
            <a:ext cx="6388100" cy="162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48072"/>
              </a:lnSpc>
            </a:pPr>
            <a:r>
              <a:rPr lang="en-US" sz="1900" b="false" i="false" u="none" strike="noStrike">
                <a:solidFill>
                  <a:srgbClr val="000000"/>
                </a:solidFill>
                <a:latin typeface="S-Core Dream 4 Regular"/>
              </a:rPr>
              <a:t>1) List&lt;Node&gt; </a:t>
            </a:r>
            <a:r>
              <a:rPr lang="ko-KR" sz="1900" b="false" i="false" u="none" strike="noStrike">
                <a:solidFill>
                  <a:srgbClr val="000000"/>
                </a:solidFill>
                <a:ea typeface="S-Core Dream 4 Regular"/>
              </a:rPr>
              <a:t>값으로</a:t>
            </a:r>
            <a:r>
              <a:rPr lang="en-US" sz="1900" b="false" i="false" u="none" strike="noStrike">
                <a:solidFill>
                  <a:srgbClr val="000000"/>
                </a:solidFill>
                <a:latin typeface="S-Core Dream 4 Regular"/>
              </a:rPr>
              <a:t> nodeCost</a:t>
            </a:r>
            <a:r>
              <a:rPr lang="ko-KR" sz="1900" b="false" i="false" u="none" strike="noStrike">
                <a:solidFill>
                  <a:srgbClr val="000000"/>
                </a:solidFill>
                <a:ea typeface="S-Core Dream 4 Regular"/>
              </a:rPr>
              <a:t>를</a:t>
            </a:r>
            <a:r>
              <a:rPr lang="en-US" sz="1900" b="false" i="false" u="none" strike="noStrike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S-Core Dream 4 Regular"/>
              </a:rPr>
              <a:t>반환</a:t>
            </a:r>
            <a:r>
              <a:rPr lang="en-US" sz="1900" b="false" i="false" u="none" strike="noStrike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S-Core Dream 4 Regular"/>
              </a:rPr>
              <a:t>후</a:t>
            </a:r>
            <a:r>
              <a:rPr lang="en-US" sz="1900" b="false" i="false" u="none" strike="noStrike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S-Core Dream 4 Regular"/>
              </a:rPr>
              <a:t>이동거리</a:t>
            </a:r>
            <a:r>
              <a:rPr lang="en-US" sz="1900" b="false" i="false" u="none" strike="noStrike">
                <a:solidFill>
                  <a:srgbClr val="000000"/>
                </a:solidFill>
                <a:latin typeface="S-Core Dream 4 Regular"/>
              </a:rPr>
              <a:t>, </a:t>
            </a:r>
            <a:r>
              <a:rPr lang="ko-KR" sz="1900" b="false" i="false" u="none" strike="noStrike">
                <a:solidFill>
                  <a:srgbClr val="000000"/>
                </a:solidFill>
                <a:ea typeface="S-Core Dream 4 Regular"/>
              </a:rPr>
              <a:t>이동시간</a:t>
            </a:r>
            <a:r>
              <a:rPr lang="en-US" sz="1900" b="false" i="false" u="none" strike="noStrike">
                <a:solidFill>
                  <a:srgbClr val="000000"/>
                </a:solidFill>
                <a:latin typeface="S-Core Dream 4 Regular"/>
              </a:rPr>
              <a:t>, </a:t>
            </a:r>
            <a:r>
              <a:rPr lang="ko-KR" sz="1900" b="false" i="false" u="none" strike="noStrike">
                <a:solidFill>
                  <a:srgbClr val="000000"/>
                </a:solidFill>
                <a:ea typeface="S-Core Dream 4 Regular"/>
              </a:rPr>
              <a:t>출발지</a:t>
            </a:r>
            <a:r>
              <a:rPr lang="en-US" sz="1900" b="false" i="false" u="none" strike="noStrike">
                <a:solidFill>
                  <a:srgbClr val="000000"/>
                </a:solidFill>
                <a:latin typeface="S-Core Dream 4 Regular"/>
              </a:rPr>
              <a:t>, </a:t>
            </a:r>
            <a:r>
              <a:rPr lang="ko-KR" sz="1900" b="false" i="false" u="none" strike="noStrike">
                <a:solidFill>
                  <a:srgbClr val="000000"/>
                </a:solidFill>
                <a:ea typeface="S-Core Dream 4 Regular"/>
              </a:rPr>
              <a:t>목적지</a:t>
            </a:r>
            <a:r>
              <a:rPr lang="en-US" sz="1900" b="false" i="false" u="none" strike="noStrike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S-Core Dream 4 Regular"/>
              </a:rPr>
              <a:t>값을</a:t>
            </a:r>
            <a:r>
              <a:rPr lang="en-US" sz="1900" b="false" i="false" u="none" strike="noStrike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S-Core Dream 4 Regular"/>
              </a:rPr>
              <a:t>반환</a:t>
            </a:r>
          </a:p>
          <a:p>
            <a:pPr algn="l" lvl="0">
              <a:lnSpc>
                <a:spcPct val="148072"/>
              </a:lnSpc>
            </a:pPr>
            <a:r>
              <a:rPr lang="en-US" sz="1900" b="false" i="false" u="none" strike="noStrike">
                <a:solidFill>
                  <a:srgbClr val="000000"/>
                </a:solidFill>
                <a:latin typeface="S-Core Dream 4 Regular"/>
              </a:rPr>
              <a:t>2) vrpService.addCost method</a:t>
            </a:r>
            <a:r>
              <a:rPr lang="ko-KR" sz="1900" b="false" i="false" u="none" strike="noStrike">
                <a:solidFill>
                  <a:srgbClr val="000000"/>
                </a:solidFill>
                <a:ea typeface="S-Core Dream 4 Regular"/>
              </a:rPr>
              <a:t>를</a:t>
            </a:r>
            <a:r>
              <a:rPr lang="en-US" sz="1900" b="false" i="false" u="none" strike="noStrike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S-Core Dream 4 Regular"/>
              </a:rPr>
              <a:t>호출하여</a:t>
            </a:r>
            <a:r>
              <a:rPr lang="en-US" sz="1900" b="false" i="false" u="none" strike="noStrike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S-Core Dream 4 Regular"/>
              </a:rPr>
              <a:t>반환한</a:t>
            </a:r>
            <a:r>
              <a:rPr lang="en-US" sz="1900" b="false" i="false" u="none" strike="noStrike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S-Core Dream 4 Regular"/>
              </a:rPr>
              <a:t>값을</a:t>
            </a:r>
            <a:r>
              <a:rPr lang="en-US" sz="1900" b="false" i="false" u="none" strike="noStrike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S-Core Dream 4 Regular"/>
              </a:rPr>
              <a:t>매개</a:t>
            </a:r>
            <a:r>
              <a:rPr lang="en-US" sz="1900" b="false" i="false" u="none" strike="noStrike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S-Core Dream 4 Regular"/>
              </a:rPr>
              <a:t>변수로</a:t>
            </a:r>
            <a:r>
              <a:rPr lang="en-US" sz="1900" b="false" i="false" u="none" strike="noStrike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S-Core Dream 4 Regular"/>
              </a:rPr>
              <a:t>입력하여</a:t>
            </a:r>
            <a:r>
              <a:rPr lang="en-US" sz="1900" b="false" i="false" u="none" strike="noStrike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S-Core Dream 4 Regular"/>
              </a:rPr>
              <a:t>비용을</a:t>
            </a:r>
            <a:r>
              <a:rPr lang="en-US" sz="1900" b="false" i="false" u="none" strike="noStrike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S-Core Dream 4 Regular"/>
              </a:rPr>
              <a:t>등록</a:t>
            </a:r>
          </a:p>
        </p:txBody>
      </p:sp>
    </p:spTree>
  </p:cSld>
  <p:clrMapOvr>
    <a:masterClrMapping/>
  </p:clrMapOvr>
</p:sld>
</file>

<file path=ppt/slides/slide4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2946400" y="2197100"/>
            <a:ext cx="8902700" cy="7874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2946400" y="4102100"/>
            <a:ext cx="12458700" cy="33909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3911600" y="660400"/>
            <a:ext cx="11112500" cy="711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48487"/>
              </a:lnSpc>
            </a:pPr>
            <a:r>
              <a:rPr lang="en-US" sz="4000" b="false" i="false" u="none" strike="noStrike">
                <a:solidFill>
                  <a:srgbClr val="000000"/>
                </a:solidFill>
                <a:latin typeface="S-Core Dream 5 Medium"/>
              </a:rPr>
              <a:t>5. </a:t>
            </a:r>
            <a:r>
              <a:rPr lang="ko-KR" sz="4000" b="false" i="false" u="none" strike="noStrike">
                <a:solidFill>
                  <a:srgbClr val="000000"/>
                </a:solidFill>
                <a:ea typeface="S-Core Dream 5 Medium"/>
              </a:rPr>
              <a:t>경로</a:t>
            </a:r>
            <a:r>
              <a:rPr lang="en-US" sz="4000" b="false" i="false" u="none" strike="noStrike">
                <a:solidFill>
                  <a:srgbClr val="000000"/>
                </a:solidFill>
                <a:latin typeface="S-Core Dream 5 Medium"/>
              </a:rPr>
              <a:t> </a:t>
            </a:r>
            <a:r>
              <a:rPr lang="ko-KR" sz="4000" b="false" i="false" u="none" strike="noStrike">
                <a:solidFill>
                  <a:srgbClr val="000000"/>
                </a:solidFill>
                <a:ea typeface="S-Core Dream 5 Medium"/>
              </a:rPr>
              <a:t>최적화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946400" y="3187700"/>
            <a:ext cx="6388100" cy="33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48072"/>
              </a:lnSpc>
            </a:pPr>
            <a:r>
              <a:rPr lang="en-US" sz="1900" b="false" i="false" u="none" strike="noStrike">
                <a:solidFill>
                  <a:srgbClr val="000000"/>
                </a:solidFill>
                <a:latin typeface="S-Core Dream 4 Regular"/>
              </a:rPr>
              <a:t>3) vrpService.getVrpResult Method</a:t>
            </a:r>
            <a:r>
              <a:rPr lang="ko-KR" sz="1900" b="false" i="false" u="none" strike="noStrike">
                <a:solidFill>
                  <a:srgbClr val="000000"/>
                </a:solidFill>
                <a:ea typeface="S-Core Dream 4 Regular"/>
              </a:rPr>
              <a:t>를</a:t>
            </a:r>
            <a:r>
              <a:rPr lang="en-US" sz="1900" b="false" i="false" u="none" strike="noStrike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S-Core Dream 4 Regular"/>
              </a:rPr>
              <a:t>호출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882900" y="8280400"/>
            <a:ext cx="12382500" cy="1206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48072"/>
              </a:lnSpc>
            </a:pPr>
            <a:r>
              <a:rPr lang="en-US" sz="1900" b="false" i="false" u="none" strike="noStrike">
                <a:solidFill>
                  <a:srgbClr val="000000"/>
                </a:solidFill>
                <a:latin typeface="S-Core Dream 4 Regular"/>
              </a:rPr>
              <a:t>4) </a:t>
            </a:r>
            <a:r>
              <a:rPr lang="ko-KR" sz="1900" b="false" i="false" u="none" strike="noStrike">
                <a:solidFill>
                  <a:srgbClr val="000000"/>
                </a:solidFill>
                <a:ea typeface="S-Core Dream 4 Regular"/>
              </a:rPr>
              <a:t>경로최적화</a:t>
            </a:r>
            <a:r>
              <a:rPr lang="en-US" sz="1900" b="false" i="false" u="none" strike="noStrike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S-Core Dream 4 Regular"/>
              </a:rPr>
              <a:t>모듈에</a:t>
            </a:r>
            <a:r>
              <a:rPr lang="en-US" sz="1900" b="false" i="false" u="none" strike="noStrike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S-Core Dream 4 Regular"/>
              </a:rPr>
              <a:t>차량</a:t>
            </a:r>
            <a:r>
              <a:rPr lang="en-US" sz="1900" b="false" i="false" u="none" strike="noStrike">
                <a:solidFill>
                  <a:srgbClr val="000000"/>
                </a:solidFill>
                <a:latin typeface="S-Core Dream 4 Regular"/>
              </a:rPr>
              <a:t>/</a:t>
            </a:r>
            <a:r>
              <a:rPr lang="ko-KR" sz="1900" b="false" i="false" u="none" strike="noStrike">
                <a:solidFill>
                  <a:srgbClr val="000000"/>
                </a:solidFill>
                <a:ea typeface="S-Core Dream 4 Regular"/>
              </a:rPr>
              <a:t>화물</a:t>
            </a:r>
            <a:r>
              <a:rPr lang="en-US" sz="1900" b="false" i="false" u="none" strike="noStrike">
                <a:solidFill>
                  <a:srgbClr val="000000"/>
                </a:solidFill>
                <a:latin typeface="S-Core Dream 4 Regular"/>
              </a:rPr>
              <a:t>(</a:t>
            </a:r>
            <a:r>
              <a:rPr lang="ko-KR" sz="1900" b="false" i="false" u="none" strike="noStrike">
                <a:solidFill>
                  <a:srgbClr val="000000"/>
                </a:solidFill>
                <a:ea typeface="S-Core Dream 4 Regular"/>
              </a:rPr>
              <a:t>업무</a:t>
            </a:r>
            <a:r>
              <a:rPr lang="en-US" sz="1900" b="false" i="false" u="none" strike="noStrike">
                <a:solidFill>
                  <a:srgbClr val="000000"/>
                </a:solidFill>
                <a:latin typeface="S-Core Dream 4 Regular"/>
              </a:rPr>
              <a:t>) </a:t>
            </a:r>
            <a:r>
              <a:rPr lang="ko-KR" sz="1900" b="false" i="false" u="none" strike="noStrike">
                <a:solidFill>
                  <a:srgbClr val="000000"/>
                </a:solidFill>
                <a:ea typeface="S-Core Dream 4 Regular"/>
              </a:rPr>
              <a:t>등록</a:t>
            </a:r>
          </a:p>
          <a:p>
            <a:pPr algn="l" lvl="0">
              <a:lnSpc>
                <a:spcPct val="148072"/>
              </a:lnSpc>
            </a:pPr>
            <a:r>
              <a:rPr lang="en-US" sz="1900" b="false" i="false" u="none" strike="noStrike">
                <a:solidFill>
                  <a:srgbClr val="000000"/>
                </a:solidFill>
                <a:latin typeface="S-Core Dream 4 Regular"/>
              </a:rPr>
              <a:t>5) </a:t>
            </a:r>
            <a:r>
              <a:rPr lang="ko-KR" sz="1900" b="false" i="false" u="none" strike="noStrike">
                <a:solidFill>
                  <a:srgbClr val="000000"/>
                </a:solidFill>
                <a:ea typeface="S-Core Dream 4 Regular"/>
              </a:rPr>
              <a:t>비용</a:t>
            </a:r>
            <a:r>
              <a:rPr lang="en-US" sz="1900" b="false" i="false" u="none" strike="noStrike">
                <a:solidFill>
                  <a:srgbClr val="000000"/>
                </a:solidFill>
                <a:latin typeface="S-Core Dream 4 Regular"/>
              </a:rPr>
              <a:t>(</a:t>
            </a:r>
            <a:r>
              <a:rPr lang="ko-KR" sz="1900" b="false" i="false" u="none" strike="noStrike">
                <a:solidFill>
                  <a:srgbClr val="000000"/>
                </a:solidFill>
                <a:ea typeface="S-Core Dream 4 Regular"/>
              </a:rPr>
              <a:t>거리</a:t>
            </a:r>
            <a:r>
              <a:rPr lang="en-US" sz="1900" b="false" i="false" u="none" strike="noStrike">
                <a:solidFill>
                  <a:srgbClr val="000000"/>
                </a:solidFill>
                <a:latin typeface="S-Core Dream 4 Regular"/>
              </a:rPr>
              <a:t>, </a:t>
            </a:r>
            <a:r>
              <a:rPr lang="ko-KR" sz="1900" b="false" i="false" u="none" strike="noStrike">
                <a:solidFill>
                  <a:srgbClr val="000000"/>
                </a:solidFill>
                <a:ea typeface="S-Core Dream 4 Regular"/>
              </a:rPr>
              <a:t>시간</a:t>
            </a:r>
            <a:r>
              <a:rPr lang="en-US" sz="1900" b="false" i="false" u="none" strike="noStrike">
                <a:solidFill>
                  <a:srgbClr val="000000"/>
                </a:solidFill>
                <a:latin typeface="S-Core Dream 4 Regular"/>
              </a:rPr>
              <a:t>), </a:t>
            </a:r>
            <a:r>
              <a:rPr lang="ko-KR" sz="1900" b="false" i="false" u="none" strike="noStrike">
                <a:solidFill>
                  <a:srgbClr val="000000"/>
                </a:solidFill>
                <a:ea typeface="S-Core Dream 4 Regular"/>
              </a:rPr>
              <a:t>문제를</a:t>
            </a:r>
            <a:r>
              <a:rPr lang="en-US" sz="1900" b="false" i="false" u="none" strike="noStrike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S-Core Dream 4 Regular"/>
              </a:rPr>
              <a:t>매개</a:t>
            </a:r>
            <a:r>
              <a:rPr lang="en-US" sz="1900" b="false" i="false" u="none" strike="noStrike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S-Core Dream 4 Regular"/>
              </a:rPr>
              <a:t>변수로</a:t>
            </a:r>
            <a:r>
              <a:rPr lang="en-US" sz="1900" b="false" i="false" u="none" strike="noStrike">
                <a:solidFill>
                  <a:srgbClr val="000000"/>
                </a:solidFill>
                <a:latin typeface="S-Core Dream 4 Regular"/>
              </a:rPr>
              <a:t> getBestSolution method</a:t>
            </a:r>
            <a:r>
              <a:rPr lang="ko-KR" sz="1900" b="false" i="false" u="none" strike="noStrike">
                <a:solidFill>
                  <a:srgbClr val="000000"/>
                </a:solidFill>
                <a:ea typeface="S-Core Dream 4 Regular"/>
              </a:rPr>
              <a:t>를</a:t>
            </a:r>
            <a:r>
              <a:rPr lang="en-US" sz="1900" b="false" i="false" u="none" strike="noStrike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S-Core Dream 4 Regular"/>
              </a:rPr>
              <a:t>호출하여</a:t>
            </a:r>
            <a:r>
              <a:rPr lang="en-US" sz="1900" b="false" i="false" u="none" strike="noStrike">
                <a:solidFill>
                  <a:srgbClr val="000000"/>
                </a:solidFill>
                <a:latin typeface="S-Core Dream 4 Regular"/>
              </a:rPr>
              <a:t> solution </a:t>
            </a:r>
            <a:r>
              <a:rPr lang="ko-KR" sz="1900" b="false" i="false" u="none" strike="noStrike">
                <a:solidFill>
                  <a:srgbClr val="000000"/>
                </a:solidFill>
                <a:ea typeface="S-Core Dream 4 Regular"/>
              </a:rPr>
              <a:t>값으로</a:t>
            </a:r>
            <a:r>
              <a:rPr lang="en-US" sz="1900" b="false" i="false" u="none" strike="noStrike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S-Core Dream 4 Regular"/>
              </a:rPr>
              <a:t>반환</a:t>
            </a:r>
          </a:p>
          <a:p>
            <a:pPr algn="l" lvl="0">
              <a:lnSpc>
                <a:spcPct val="148072"/>
              </a:lnSpc>
            </a:pPr>
            <a:r>
              <a:rPr lang="en-US" sz="1900" b="false" i="false" u="none" strike="noStrike">
                <a:solidFill>
                  <a:srgbClr val="000000"/>
                </a:solidFill>
                <a:latin typeface="S-Core Dream 4 Regular"/>
              </a:rPr>
              <a:t>6) Map</a:t>
            </a:r>
            <a:r>
              <a:rPr lang="ko-KR" sz="1900" b="false" i="false" u="none" strike="noStrike">
                <a:solidFill>
                  <a:srgbClr val="000000"/>
                </a:solidFill>
                <a:ea typeface="S-Core Dream 4 Regular"/>
              </a:rPr>
              <a:t>에</a:t>
            </a:r>
            <a:r>
              <a:rPr lang="en-US" sz="1900" b="false" i="false" u="none" strike="noStrike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S-Core Dream 4 Regular"/>
              </a:rPr>
              <a:t>저장된</a:t>
            </a:r>
            <a:r>
              <a:rPr lang="en-US" sz="1900" b="false" i="false" u="none" strike="noStrike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S-Core Dream 4 Regular"/>
              </a:rPr>
              <a:t>차량</a:t>
            </a:r>
            <a:r>
              <a:rPr lang="en-US" sz="1900" b="false" i="false" u="none" strike="noStrike">
                <a:solidFill>
                  <a:srgbClr val="000000"/>
                </a:solidFill>
                <a:latin typeface="S-Core Dream 4 Regular"/>
              </a:rPr>
              <a:t>, </a:t>
            </a:r>
            <a:r>
              <a:rPr lang="ko-KR" sz="1900" b="false" i="false" u="none" strike="noStrike">
                <a:solidFill>
                  <a:srgbClr val="000000"/>
                </a:solidFill>
                <a:ea typeface="S-Core Dream 4 Regular"/>
              </a:rPr>
              <a:t>화물</a:t>
            </a:r>
            <a:r>
              <a:rPr lang="en-US" sz="1900" b="false" i="false" u="none" strike="noStrike">
                <a:solidFill>
                  <a:srgbClr val="000000"/>
                </a:solidFill>
                <a:latin typeface="S-Core Dream 4 Regular"/>
              </a:rPr>
              <a:t>(</a:t>
            </a:r>
            <a:r>
              <a:rPr lang="ko-KR" sz="1900" b="false" i="false" u="none" strike="noStrike">
                <a:solidFill>
                  <a:srgbClr val="000000"/>
                </a:solidFill>
                <a:ea typeface="S-Core Dream 4 Regular"/>
              </a:rPr>
              <a:t>업무</a:t>
            </a:r>
            <a:r>
              <a:rPr lang="en-US" sz="1900" b="false" i="false" u="none" strike="noStrike">
                <a:solidFill>
                  <a:srgbClr val="000000"/>
                </a:solidFill>
                <a:latin typeface="S-Core Dream 4 Regular"/>
              </a:rPr>
              <a:t>) / solution</a:t>
            </a:r>
            <a:r>
              <a:rPr lang="ko-KR" sz="1900" b="false" i="false" u="none" strike="noStrike">
                <a:solidFill>
                  <a:srgbClr val="000000"/>
                </a:solidFill>
                <a:ea typeface="S-Core Dream 4 Regular"/>
              </a:rPr>
              <a:t>의</a:t>
            </a:r>
            <a:r>
              <a:rPr lang="en-US" sz="1900" b="false" i="false" u="none" strike="noStrike">
                <a:solidFill>
                  <a:srgbClr val="000000"/>
                </a:solidFill>
                <a:latin typeface="S-Core Dream 4 Regular"/>
              </a:rPr>
              <a:t> cost</a:t>
            </a:r>
            <a:r>
              <a:rPr lang="ko-KR" sz="1900" b="false" i="false" u="none" strike="noStrike">
                <a:solidFill>
                  <a:srgbClr val="000000"/>
                </a:solidFill>
                <a:ea typeface="S-Core Dream 4 Regular"/>
              </a:rPr>
              <a:t>를</a:t>
            </a:r>
            <a:r>
              <a:rPr lang="en-US" sz="1900" b="false" i="false" u="none" strike="noStrike">
                <a:solidFill>
                  <a:srgbClr val="000000"/>
                </a:solidFill>
                <a:latin typeface="S-Core Dream 4 Regular"/>
              </a:rPr>
              <a:t> VrpResult</a:t>
            </a:r>
            <a:r>
              <a:rPr lang="ko-KR" sz="1900" b="false" i="false" u="none" strike="noStrike">
                <a:solidFill>
                  <a:srgbClr val="000000"/>
                </a:solidFill>
                <a:ea typeface="S-Core Dream 4 Regular"/>
              </a:rPr>
              <a:t>에</a:t>
            </a:r>
            <a:r>
              <a:rPr lang="en-US" sz="1900" b="false" i="false" u="none" strike="noStrike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S-Core Dream 4 Regular"/>
              </a:rPr>
              <a:t>저장</a:t>
            </a:r>
          </a:p>
        </p:txBody>
      </p:sp>
    </p:spTree>
  </p:cSld>
  <p:clrMapOvr>
    <a:masterClrMapping/>
  </p:clrMapOvr>
</p:sld>
</file>

<file path=ppt/slides/slide4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2882900" y="1790700"/>
            <a:ext cx="10629900" cy="63373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3911600" y="660400"/>
            <a:ext cx="11112500" cy="711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48487"/>
              </a:lnSpc>
            </a:pPr>
            <a:r>
              <a:rPr lang="en-US" sz="4000" b="false" i="false" u="none" strike="noStrike">
                <a:solidFill>
                  <a:srgbClr val="000000"/>
                </a:solidFill>
                <a:latin typeface="S-Core Dream 5 Medium"/>
              </a:rPr>
              <a:t>5. </a:t>
            </a:r>
            <a:r>
              <a:rPr lang="ko-KR" sz="4000" b="false" i="false" u="none" strike="noStrike">
                <a:solidFill>
                  <a:srgbClr val="000000"/>
                </a:solidFill>
                <a:ea typeface="S-Core Dream 5 Medium"/>
              </a:rPr>
              <a:t>경로</a:t>
            </a:r>
            <a:r>
              <a:rPr lang="en-US" sz="4000" b="false" i="false" u="none" strike="noStrike">
                <a:solidFill>
                  <a:srgbClr val="000000"/>
                </a:solidFill>
                <a:latin typeface="S-Core Dream 5 Medium"/>
              </a:rPr>
              <a:t> </a:t>
            </a:r>
            <a:r>
              <a:rPr lang="ko-KR" sz="4000" b="false" i="false" u="none" strike="noStrike">
                <a:solidFill>
                  <a:srgbClr val="000000"/>
                </a:solidFill>
                <a:ea typeface="S-Core Dream 5 Medium"/>
              </a:rPr>
              <a:t>최적화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882900" y="8890000"/>
            <a:ext cx="12382500" cy="33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48072"/>
              </a:lnSpc>
            </a:pPr>
            <a:r>
              <a:rPr lang="en-US" sz="1900" b="false" i="false" u="none" strike="noStrike">
                <a:solidFill>
                  <a:srgbClr val="000000"/>
                </a:solidFill>
                <a:latin typeface="S-Core Dream 4 Regular"/>
              </a:rPr>
              <a:t>7) VehicleRoute </a:t>
            </a:r>
            <a:r>
              <a:rPr lang="ko-KR" sz="1900" b="false" i="false" u="none" strike="noStrike">
                <a:solidFill>
                  <a:srgbClr val="000000"/>
                </a:solidFill>
                <a:ea typeface="S-Core Dream 4 Regular"/>
              </a:rPr>
              <a:t>리스트를</a:t>
            </a:r>
            <a:r>
              <a:rPr lang="en-US" sz="1900" b="false" i="false" u="none" strike="noStrike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S-Core Dream 4 Regular"/>
              </a:rPr>
              <a:t>정렬하고</a:t>
            </a:r>
            <a:r>
              <a:rPr lang="en-US" sz="1900" b="false" i="false" u="none" strike="noStrike">
                <a:solidFill>
                  <a:srgbClr val="000000"/>
                </a:solidFill>
                <a:latin typeface="S-Core Dream 4 Regular"/>
              </a:rPr>
              <a:t>, </a:t>
            </a:r>
            <a:r>
              <a:rPr lang="ko-KR" sz="1900" b="false" i="false" u="none" strike="noStrike">
                <a:solidFill>
                  <a:srgbClr val="000000"/>
                </a:solidFill>
                <a:ea typeface="S-Core Dream 4 Regular"/>
              </a:rPr>
              <a:t>각</a:t>
            </a:r>
            <a:r>
              <a:rPr lang="en-US" sz="1900" b="false" i="false" u="none" strike="noStrike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S-Core Dream 4 Regular"/>
              </a:rPr>
              <a:t>경로</a:t>
            </a:r>
            <a:r>
              <a:rPr lang="en-US" sz="1900" b="false" i="false" u="none" strike="noStrike">
                <a:solidFill>
                  <a:srgbClr val="000000"/>
                </a:solidFill>
                <a:latin typeface="S-Core Dream 4 Regular"/>
              </a:rPr>
              <a:t>(route)</a:t>
            </a:r>
            <a:r>
              <a:rPr lang="ko-KR" sz="1900" b="false" i="false" u="none" strike="noStrike">
                <a:solidFill>
                  <a:srgbClr val="000000"/>
                </a:solidFill>
                <a:ea typeface="S-Core Dream 4 Regular"/>
              </a:rPr>
              <a:t>에</a:t>
            </a:r>
            <a:r>
              <a:rPr lang="en-US" sz="1900" b="false" i="false" u="none" strike="noStrike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S-Core Dream 4 Regular"/>
              </a:rPr>
              <a:t>대한</a:t>
            </a:r>
            <a:r>
              <a:rPr lang="en-US" sz="1900" b="false" i="false" u="none" strike="noStrike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S-Core Dream 4 Regular"/>
              </a:rPr>
              <a:t>정보를</a:t>
            </a:r>
            <a:r>
              <a:rPr lang="en-US" sz="1900" b="false" i="false" u="none" strike="noStrike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S-Core Dream 4 Regular"/>
              </a:rPr>
              <a:t>차례대로</a:t>
            </a:r>
            <a:r>
              <a:rPr lang="en-US" sz="1900" b="false" i="false" u="none" strike="noStrike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S-Core Dream 4 Regular"/>
              </a:rPr>
              <a:t>처리</a:t>
            </a:r>
          </a:p>
        </p:txBody>
      </p:sp>
    </p:spTree>
  </p:cSld>
  <p:clrMapOvr>
    <a:masterClrMapping/>
  </p:clrMapOvr>
</p:sld>
</file>

<file path=ppt/slides/slide4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47700" y="1765300"/>
            <a:ext cx="10883900" cy="42926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47700" y="6223000"/>
            <a:ext cx="8001000" cy="3175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8978900" y="6223000"/>
            <a:ext cx="9144000" cy="28067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3911600" y="660400"/>
            <a:ext cx="11112500" cy="711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48487"/>
              </a:lnSpc>
            </a:pPr>
            <a:r>
              <a:rPr lang="en-US" sz="4000" b="false" i="false" u="none" strike="noStrike">
                <a:solidFill>
                  <a:srgbClr val="000000"/>
                </a:solidFill>
                <a:latin typeface="S-Core Dream 5 Medium"/>
              </a:rPr>
              <a:t>5. </a:t>
            </a:r>
            <a:r>
              <a:rPr lang="ko-KR" sz="4000" b="false" i="false" u="none" strike="noStrike">
                <a:solidFill>
                  <a:srgbClr val="000000"/>
                </a:solidFill>
                <a:ea typeface="S-Core Dream 5 Medium"/>
              </a:rPr>
              <a:t>경로</a:t>
            </a:r>
            <a:r>
              <a:rPr lang="en-US" sz="4000" b="false" i="false" u="none" strike="noStrike">
                <a:solidFill>
                  <a:srgbClr val="000000"/>
                </a:solidFill>
                <a:latin typeface="S-Core Dream 5 Medium"/>
              </a:rPr>
              <a:t> </a:t>
            </a:r>
            <a:r>
              <a:rPr lang="ko-KR" sz="4000" b="false" i="false" u="none" strike="noStrike">
                <a:solidFill>
                  <a:srgbClr val="000000"/>
                </a:solidFill>
                <a:ea typeface="S-Core Dream 5 Medium"/>
              </a:rPr>
              <a:t>최적화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239500" y="2146300"/>
            <a:ext cx="6934200" cy="2057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48072"/>
              </a:lnSpc>
            </a:pPr>
            <a:r>
              <a:rPr lang="en-US" sz="1900" b="false" i="false" u="none" strike="noStrike">
                <a:solidFill>
                  <a:srgbClr val="000000"/>
                </a:solidFill>
                <a:latin typeface="S-Core Dream 4 Regular"/>
              </a:rPr>
              <a:t>8) </a:t>
            </a:r>
            <a:r>
              <a:rPr lang="ko-KR" sz="1900" b="false" i="false" u="none" strike="noStrike">
                <a:solidFill>
                  <a:srgbClr val="000000"/>
                </a:solidFill>
                <a:ea typeface="S-Core Dream 4 Regular"/>
              </a:rPr>
              <a:t>각</a:t>
            </a:r>
            <a:r>
              <a:rPr lang="en-US" sz="1900" b="false" i="false" u="none" strike="noStrike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S-Core Dream 4 Regular"/>
              </a:rPr>
              <a:t>경로에</a:t>
            </a:r>
            <a:r>
              <a:rPr lang="en-US" sz="1900" b="false" i="false" u="none" strike="noStrike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S-Core Dream 4 Regular"/>
              </a:rPr>
              <a:t>대해</a:t>
            </a:r>
            <a:r>
              <a:rPr lang="en-US" sz="1900" b="false" i="false" u="none" strike="noStrike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S-Core Dream 4 Regular"/>
              </a:rPr>
              <a:t>출발</a:t>
            </a:r>
            <a:r>
              <a:rPr lang="en-US" sz="1900" b="false" i="false" u="none" strike="noStrike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S-Core Dream 4 Regular"/>
              </a:rPr>
              <a:t>지점부터</a:t>
            </a:r>
            <a:r>
              <a:rPr lang="en-US" sz="1900" b="false" i="false" u="none" strike="noStrike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S-Core Dream 4 Regular"/>
              </a:rPr>
              <a:t>경유지들</a:t>
            </a:r>
            <a:r>
              <a:rPr lang="en-US" sz="1900" b="false" i="false" u="none" strike="noStrike">
                <a:solidFill>
                  <a:srgbClr val="000000"/>
                </a:solidFill>
                <a:latin typeface="S-Core Dream 4 Regular"/>
              </a:rPr>
              <a:t>, </a:t>
            </a:r>
            <a:r>
              <a:rPr lang="ko-KR" sz="1900" b="false" i="false" u="none" strike="noStrike">
                <a:solidFill>
                  <a:srgbClr val="000000"/>
                </a:solidFill>
                <a:ea typeface="S-Core Dream 4 Regular"/>
              </a:rPr>
              <a:t>최종</a:t>
            </a:r>
            <a:r>
              <a:rPr lang="en-US" sz="1900" b="false" i="false" u="none" strike="noStrike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S-Core Dream 4 Regular"/>
              </a:rPr>
              <a:t>목적지까지의</a:t>
            </a:r>
            <a:r>
              <a:rPr lang="en-US" sz="1900" b="false" i="false" u="none" strike="noStrike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S-Core Dream 4 Regular"/>
              </a:rPr>
              <a:t>활동</a:t>
            </a:r>
            <a:r>
              <a:rPr lang="en-US" sz="1900" b="false" i="false" u="none" strike="noStrike">
                <a:solidFill>
                  <a:srgbClr val="000000"/>
                </a:solidFill>
                <a:latin typeface="S-Core Dream 4 Regular"/>
              </a:rPr>
              <a:t>(TourActivity)</a:t>
            </a:r>
            <a:r>
              <a:rPr lang="ko-KR" sz="1900" b="false" i="false" u="none" strike="noStrike">
                <a:solidFill>
                  <a:srgbClr val="000000"/>
                </a:solidFill>
                <a:ea typeface="S-Core Dream 4 Regular"/>
              </a:rPr>
              <a:t>을</a:t>
            </a:r>
            <a:r>
              <a:rPr lang="en-US" sz="1900" b="false" i="false" u="none" strike="noStrike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S-Core Dream 4 Regular"/>
              </a:rPr>
              <a:t>처리</a:t>
            </a:r>
          </a:p>
          <a:p>
            <a:pPr algn="l" lvl="0">
              <a:lnSpc>
                <a:spcPct val="148072"/>
              </a:lnSpc>
            </a:pPr>
            <a:r>
              <a:rPr lang="en-US" sz="1900" b="false" i="false" u="none" strike="noStrike">
                <a:solidFill>
                  <a:srgbClr val="000000"/>
                </a:solidFill>
                <a:latin typeface="S-Core Dream 4 Regular"/>
              </a:rPr>
              <a:t>9) </a:t>
            </a:r>
            <a:r>
              <a:rPr lang="ko-KR" sz="1900" b="false" i="false" u="none" strike="noStrike">
                <a:solidFill>
                  <a:srgbClr val="000000"/>
                </a:solidFill>
                <a:ea typeface="S-Core Dream 4 Regular"/>
              </a:rPr>
              <a:t>이동</a:t>
            </a:r>
            <a:r>
              <a:rPr lang="en-US" sz="1900" b="false" i="false" u="none" strike="noStrike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S-Core Dream 4 Regular"/>
              </a:rPr>
              <a:t>비용</a:t>
            </a:r>
            <a:r>
              <a:rPr lang="en-US" sz="1900" b="false" i="false" u="none" strike="noStrike">
                <a:solidFill>
                  <a:srgbClr val="000000"/>
                </a:solidFill>
                <a:latin typeface="S-Core Dream 4 Regular"/>
              </a:rPr>
              <a:t>, </a:t>
            </a:r>
            <a:r>
              <a:rPr lang="ko-KR" sz="1900" b="false" i="false" u="none" strike="noStrike">
                <a:solidFill>
                  <a:srgbClr val="000000"/>
                </a:solidFill>
                <a:ea typeface="S-Core Dream 4 Regular"/>
              </a:rPr>
              <a:t>거리</a:t>
            </a:r>
            <a:r>
              <a:rPr lang="en-US" sz="1900" b="false" i="false" u="none" strike="noStrike">
                <a:solidFill>
                  <a:srgbClr val="000000"/>
                </a:solidFill>
                <a:latin typeface="S-Core Dream 4 Regular"/>
              </a:rPr>
              <a:t>, </a:t>
            </a:r>
            <a:r>
              <a:rPr lang="ko-KR" sz="1900" b="false" i="false" u="none" strike="noStrike">
                <a:solidFill>
                  <a:srgbClr val="000000"/>
                </a:solidFill>
                <a:ea typeface="S-Core Dream 4 Regular"/>
              </a:rPr>
              <a:t>시간</a:t>
            </a:r>
            <a:r>
              <a:rPr lang="en-US" sz="1900" b="false" i="false" u="none" strike="noStrike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S-Core Dream 4 Regular"/>
              </a:rPr>
              <a:t>등을</a:t>
            </a:r>
            <a:r>
              <a:rPr lang="en-US" sz="1900" b="false" i="false" u="none" strike="noStrike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S-Core Dream 4 Regular"/>
              </a:rPr>
              <a:t>계산하며</a:t>
            </a:r>
            <a:r>
              <a:rPr lang="en-US" sz="1900" b="false" i="false" u="none" strike="noStrike">
                <a:solidFill>
                  <a:srgbClr val="000000"/>
                </a:solidFill>
                <a:latin typeface="S-Core Dream 4 Regular"/>
              </a:rPr>
              <a:t>, </a:t>
            </a:r>
            <a:r>
              <a:rPr lang="ko-KR" sz="1900" b="false" i="false" u="none" strike="noStrike">
                <a:solidFill>
                  <a:srgbClr val="000000"/>
                </a:solidFill>
                <a:ea typeface="S-Core Dream 4 Regular"/>
              </a:rPr>
              <a:t>이를</a:t>
            </a:r>
            <a:r>
              <a:rPr lang="en-US" sz="1900" b="false" i="false" u="none" strike="noStrike">
                <a:solidFill>
                  <a:srgbClr val="000000"/>
                </a:solidFill>
                <a:latin typeface="S-Core Dream 4 Regular"/>
              </a:rPr>
              <a:t> VrpVehicleRoute </a:t>
            </a:r>
            <a:r>
              <a:rPr lang="ko-KR" sz="1900" b="false" i="false" u="none" strike="noStrike">
                <a:solidFill>
                  <a:srgbClr val="000000"/>
                </a:solidFill>
                <a:ea typeface="S-Core Dream 4 Regular"/>
              </a:rPr>
              <a:t>객체로</a:t>
            </a:r>
            <a:r>
              <a:rPr lang="en-US" sz="1900" b="false" i="false" u="none" strike="noStrike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S-Core Dream 4 Regular"/>
              </a:rPr>
              <a:t>저장해</a:t>
            </a:r>
            <a:r>
              <a:rPr lang="en-US" sz="1900" b="false" i="false" u="none" strike="noStrike">
                <a:solidFill>
                  <a:srgbClr val="000000"/>
                </a:solidFill>
                <a:latin typeface="S-Core Dream 4 Regular"/>
              </a:rPr>
              <a:t> vrpResult</a:t>
            </a:r>
            <a:r>
              <a:rPr lang="ko-KR" sz="1900" b="false" i="false" u="none" strike="noStrike">
                <a:solidFill>
                  <a:srgbClr val="000000"/>
                </a:solidFill>
                <a:ea typeface="S-Core Dream 4 Regular"/>
              </a:rPr>
              <a:t>에</a:t>
            </a:r>
            <a:r>
              <a:rPr lang="en-US" sz="1900" b="false" i="false" u="none" strike="noStrike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S-Core Dream 4 Regular"/>
              </a:rPr>
              <a:t>추가</a:t>
            </a:r>
          </a:p>
          <a:p>
            <a:pPr algn="l" lvl="0">
              <a:lnSpc>
                <a:spcPct val="148072"/>
              </a:lnSpc>
            </a:pPr>
            <a:r>
              <a:rPr lang="en-US" sz="1900" b="false" i="false" u="none" strike="noStrike">
                <a:solidFill>
                  <a:srgbClr val="000000"/>
                </a:solidFill>
                <a:latin typeface="S-Core Dream 4 Regular"/>
              </a:rPr>
              <a:t>10) </a:t>
            </a:r>
            <a:r>
              <a:rPr lang="ko-KR" sz="1900" b="false" i="false" u="none" strike="noStrike">
                <a:solidFill>
                  <a:srgbClr val="000000"/>
                </a:solidFill>
                <a:ea typeface="S-Core Dream 4 Regular"/>
              </a:rPr>
              <a:t>모든</a:t>
            </a:r>
            <a:r>
              <a:rPr lang="en-US" sz="1900" b="false" i="false" u="none" strike="noStrike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S-Core Dream 4 Regular"/>
              </a:rPr>
              <a:t>경로와</a:t>
            </a:r>
            <a:r>
              <a:rPr lang="en-US" sz="1900" b="false" i="false" u="none" strike="noStrike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S-Core Dream 4 Regular"/>
              </a:rPr>
              <a:t>관련</a:t>
            </a:r>
            <a:r>
              <a:rPr lang="en-US" sz="1900" b="false" i="false" u="none" strike="noStrike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S-Core Dream 4 Regular"/>
              </a:rPr>
              <a:t>데이터를</a:t>
            </a:r>
            <a:r>
              <a:rPr lang="en-US" sz="1900" b="false" i="false" u="none" strike="noStrike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S-Core Dream 4 Regular"/>
              </a:rPr>
              <a:t>처리한</a:t>
            </a:r>
            <a:r>
              <a:rPr lang="en-US" sz="1900" b="false" i="false" u="none" strike="noStrike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S-Core Dream 4 Regular"/>
              </a:rPr>
              <a:t>후</a:t>
            </a:r>
            <a:r>
              <a:rPr lang="en-US" sz="1900" b="false" i="false" u="none" strike="noStrike">
                <a:solidFill>
                  <a:srgbClr val="000000"/>
                </a:solidFill>
                <a:latin typeface="S-Core Dream 4 Regular"/>
              </a:rPr>
              <a:t>, VrpResult </a:t>
            </a:r>
            <a:r>
              <a:rPr lang="ko-KR" sz="1900" b="false" i="false" u="none" strike="noStrike">
                <a:solidFill>
                  <a:srgbClr val="000000"/>
                </a:solidFill>
                <a:ea typeface="S-Core Dream 4 Regular"/>
              </a:rPr>
              <a:t>객체를</a:t>
            </a:r>
            <a:r>
              <a:rPr lang="en-US" sz="1900" b="false" i="false" u="none" strike="noStrike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S-Core Dream 4 Regular"/>
              </a:rPr>
              <a:t>반환</a:t>
            </a:r>
          </a:p>
        </p:txBody>
      </p:sp>
    </p:spTree>
  </p:cSld>
  <p:clrMapOvr>
    <a:masterClrMapping/>
  </p:clrMapOvr>
</p:sld>
</file>

<file path=ppt/slides/slide4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4356100" y="2692400"/>
            <a:ext cx="9588500" cy="48895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3911600" y="660400"/>
            <a:ext cx="11112500" cy="711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48487"/>
              </a:lnSpc>
            </a:pPr>
            <a:r>
              <a:rPr lang="en-US" sz="4000" b="false" i="false" u="none" strike="noStrike">
                <a:solidFill>
                  <a:srgbClr val="000000"/>
                </a:solidFill>
                <a:latin typeface="S-Core Dream 5 Medium"/>
              </a:rPr>
              <a:t>5. </a:t>
            </a:r>
            <a:r>
              <a:rPr lang="ko-KR" sz="4000" b="false" i="false" u="none" strike="noStrike">
                <a:solidFill>
                  <a:srgbClr val="000000"/>
                </a:solidFill>
                <a:ea typeface="S-Core Dream 5 Medium"/>
              </a:rPr>
              <a:t>경로</a:t>
            </a:r>
            <a:r>
              <a:rPr lang="en-US" sz="4000" b="false" i="false" u="none" strike="noStrike">
                <a:solidFill>
                  <a:srgbClr val="000000"/>
                </a:solidFill>
                <a:latin typeface="S-Core Dream 5 Medium"/>
              </a:rPr>
              <a:t> </a:t>
            </a:r>
            <a:r>
              <a:rPr lang="ko-KR" sz="4000" b="false" i="false" u="none" strike="noStrike">
                <a:solidFill>
                  <a:srgbClr val="000000"/>
                </a:solidFill>
                <a:ea typeface="S-Core Dream 5 Medium"/>
              </a:rPr>
              <a:t>최적화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305300" y="8509000"/>
            <a:ext cx="9690100" cy="33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48072"/>
              </a:lnSpc>
            </a:pPr>
            <a:r>
              <a:rPr lang="en-US" sz="1900" b="false" i="false" u="none" strike="noStrike">
                <a:solidFill>
                  <a:srgbClr val="000000"/>
                </a:solidFill>
                <a:latin typeface="S-Core Dream 4 Regular"/>
              </a:rPr>
              <a:t>11) </a:t>
            </a:r>
            <a:r>
              <a:rPr lang="ko-KR" sz="1900" b="false" i="false" u="none" strike="noStrike">
                <a:solidFill>
                  <a:srgbClr val="000000"/>
                </a:solidFill>
                <a:ea typeface="S-Core Dream 4 Regular"/>
              </a:rPr>
              <a:t>중복된</a:t>
            </a:r>
            <a:r>
              <a:rPr lang="en-US" sz="1900" b="false" i="false" u="none" strike="noStrike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S-Core Dream 4 Regular"/>
              </a:rPr>
              <a:t>장소</a:t>
            </a:r>
            <a:r>
              <a:rPr lang="en-US" sz="1900" b="false" i="false" u="none" strike="noStrike">
                <a:solidFill>
                  <a:srgbClr val="000000"/>
                </a:solidFill>
                <a:latin typeface="S-Core Dream 4 Regular"/>
              </a:rPr>
              <a:t>(</a:t>
            </a:r>
            <a:r>
              <a:rPr lang="ko-KR" sz="1900" b="false" i="false" u="none" strike="noStrike">
                <a:solidFill>
                  <a:srgbClr val="000000"/>
                </a:solidFill>
                <a:ea typeface="S-Core Dream 4 Regular"/>
              </a:rPr>
              <a:t>연속된</a:t>
            </a:r>
            <a:r>
              <a:rPr lang="en-US" sz="1900" b="false" i="false" u="none" strike="noStrike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S-Core Dream 4 Regular"/>
              </a:rPr>
              <a:t>같은</a:t>
            </a:r>
            <a:r>
              <a:rPr lang="en-US" sz="1900" b="false" i="false" u="none" strike="noStrike">
                <a:solidFill>
                  <a:srgbClr val="000000"/>
                </a:solidFill>
                <a:latin typeface="S-Core Dream 4 Regular"/>
              </a:rPr>
              <a:t> locationId)</a:t>
            </a:r>
            <a:r>
              <a:rPr lang="ko-KR" sz="1900" b="false" i="false" u="none" strike="noStrike">
                <a:solidFill>
                  <a:srgbClr val="000000"/>
                </a:solidFill>
                <a:ea typeface="S-Core Dream 4 Regular"/>
              </a:rPr>
              <a:t>를</a:t>
            </a:r>
            <a:r>
              <a:rPr lang="en-US" sz="1900" b="false" i="false" u="none" strike="noStrike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S-Core Dream 4 Regular"/>
              </a:rPr>
              <a:t>처리하고</a:t>
            </a:r>
            <a:r>
              <a:rPr lang="en-US" sz="1900" b="false" i="false" u="none" strike="noStrike">
                <a:solidFill>
                  <a:srgbClr val="000000"/>
                </a:solidFill>
                <a:latin typeface="S-Core Dream 4 Regular"/>
              </a:rPr>
              <a:t>, </a:t>
            </a:r>
            <a:r>
              <a:rPr lang="ko-KR" sz="1900" b="false" i="false" u="none" strike="noStrike">
                <a:solidFill>
                  <a:srgbClr val="000000"/>
                </a:solidFill>
                <a:ea typeface="S-Core Dream 4 Regular"/>
              </a:rPr>
              <a:t>유효한</a:t>
            </a:r>
            <a:r>
              <a:rPr lang="en-US" sz="1900" b="false" i="false" u="none" strike="noStrike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S-Core Dream 4 Regular"/>
              </a:rPr>
              <a:t>노드들만</a:t>
            </a:r>
            <a:r>
              <a:rPr lang="en-US" sz="1900" b="false" i="false" u="none" strike="noStrike">
                <a:solidFill>
                  <a:srgbClr val="000000"/>
                </a:solidFill>
                <a:latin typeface="S-Core Dream 4 Regular"/>
              </a:rPr>
              <a:t> vrpNodeList</a:t>
            </a:r>
            <a:r>
              <a:rPr lang="ko-KR" sz="1900" b="false" i="false" u="none" strike="noStrike">
                <a:solidFill>
                  <a:srgbClr val="000000"/>
                </a:solidFill>
                <a:ea typeface="S-Core Dream 4 Regular"/>
              </a:rPr>
              <a:t>에</a:t>
            </a:r>
            <a:r>
              <a:rPr lang="en-US" sz="1900" b="false" i="false" u="none" strike="noStrike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S-Core Dream 4 Regular"/>
              </a:rPr>
              <a:t>추가</a:t>
            </a:r>
          </a:p>
        </p:txBody>
      </p:sp>
    </p:spTree>
  </p:cSld>
  <p:clrMapOvr>
    <a:masterClrMapping/>
  </p:clrMapOvr>
</p:sld>
</file>

<file path=ppt/slides/slide4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4076700" y="1905000"/>
            <a:ext cx="10756900" cy="60198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3911600" y="660400"/>
            <a:ext cx="11112500" cy="711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48487"/>
              </a:lnSpc>
            </a:pPr>
            <a:r>
              <a:rPr lang="en-US" sz="4000" b="false" i="false" u="none" strike="noStrike">
                <a:solidFill>
                  <a:srgbClr val="000000"/>
                </a:solidFill>
                <a:latin typeface="S-Core Dream 5 Medium"/>
              </a:rPr>
              <a:t>5. </a:t>
            </a:r>
            <a:r>
              <a:rPr lang="ko-KR" sz="4000" b="false" i="false" u="none" strike="noStrike">
                <a:solidFill>
                  <a:srgbClr val="000000"/>
                </a:solidFill>
                <a:ea typeface="S-Core Dream 5 Medium"/>
              </a:rPr>
              <a:t>경로</a:t>
            </a:r>
            <a:r>
              <a:rPr lang="en-US" sz="4000" b="false" i="false" u="none" strike="noStrike">
                <a:solidFill>
                  <a:srgbClr val="000000"/>
                </a:solidFill>
                <a:latin typeface="S-Core Dream 5 Medium"/>
              </a:rPr>
              <a:t> </a:t>
            </a:r>
            <a:r>
              <a:rPr lang="ko-KR" sz="4000" b="false" i="false" u="none" strike="noStrike">
                <a:solidFill>
                  <a:srgbClr val="000000"/>
                </a:solidFill>
                <a:ea typeface="S-Core Dream 5 Medium"/>
              </a:rPr>
              <a:t>최적화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197100" y="8356600"/>
            <a:ext cx="14579600" cy="162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48072"/>
              </a:lnSpc>
            </a:pPr>
            <a:r>
              <a:rPr lang="en-US" sz="1900" b="false" i="false" u="none" strike="noStrike">
                <a:solidFill>
                  <a:srgbClr val="000000"/>
                </a:solidFill>
                <a:latin typeface="S-Core Dream 4 Regular"/>
              </a:rPr>
              <a:t>12) </a:t>
            </a:r>
            <a:r>
              <a:rPr lang="ko-KR" sz="1900" b="false" i="false" u="none" strike="noStrike">
                <a:solidFill>
                  <a:srgbClr val="000000"/>
                </a:solidFill>
                <a:ea typeface="S-Core Dream 4 Regular"/>
              </a:rPr>
              <a:t>각</a:t>
            </a:r>
            <a:r>
              <a:rPr lang="en-US" sz="1900" b="false" i="false" u="none" strike="noStrike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S-Core Dream 4 Regular"/>
              </a:rPr>
              <a:t>경로에서</a:t>
            </a:r>
            <a:r>
              <a:rPr lang="en-US" sz="1900" b="false" i="false" u="none" strike="noStrike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S-Core Dream 4 Regular"/>
              </a:rPr>
              <a:t>이동한</a:t>
            </a:r>
            <a:r>
              <a:rPr lang="en-US" sz="1900" b="false" i="false" u="none" strike="noStrike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S-Core Dream 4 Regular"/>
              </a:rPr>
              <a:t>거리와</a:t>
            </a:r>
            <a:r>
              <a:rPr lang="en-US" sz="1900" b="false" i="false" u="none" strike="noStrike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S-Core Dream 4 Regular"/>
              </a:rPr>
              <a:t>시간을</a:t>
            </a:r>
            <a:r>
              <a:rPr lang="en-US" sz="1900" b="false" i="false" u="none" strike="noStrike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S-Core Dream 4 Regular"/>
              </a:rPr>
              <a:t>계산</a:t>
            </a:r>
          </a:p>
          <a:p>
            <a:pPr algn="l" lvl="0">
              <a:lnSpc>
                <a:spcPct val="148072"/>
              </a:lnSpc>
            </a:pPr>
            <a:r>
              <a:rPr lang="en-US" sz="1900" b="false" i="false" u="none" strike="noStrike">
                <a:solidFill>
                  <a:srgbClr val="000000"/>
                </a:solidFill>
                <a:latin typeface="S-Core Dream 4 Regular"/>
              </a:rPr>
              <a:t>13) totalDistance</a:t>
            </a:r>
            <a:r>
              <a:rPr lang="ko-KR" sz="1900" b="false" i="false" u="none" strike="noStrike">
                <a:solidFill>
                  <a:srgbClr val="000000"/>
                </a:solidFill>
                <a:ea typeface="S-Core Dream 4 Regular"/>
              </a:rPr>
              <a:t>와</a:t>
            </a:r>
            <a:r>
              <a:rPr lang="en-US" sz="1900" b="false" i="false" u="none" strike="noStrike">
                <a:solidFill>
                  <a:srgbClr val="000000"/>
                </a:solidFill>
                <a:latin typeface="S-Core Dream 4 Regular"/>
              </a:rPr>
              <a:t> totalDuration</a:t>
            </a:r>
            <a:r>
              <a:rPr lang="ko-KR" sz="1900" b="false" i="false" u="none" strike="noStrike">
                <a:solidFill>
                  <a:srgbClr val="000000"/>
                </a:solidFill>
                <a:ea typeface="S-Core Dream 4 Regular"/>
              </a:rPr>
              <a:t>을</a:t>
            </a:r>
            <a:r>
              <a:rPr lang="en-US" sz="1900" b="false" i="false" u="none" strike="noStrike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S-Core Dream 4 Regular"/>
              </a:rPr>
              <a:t>누적하고</a:t>
            </a:r>
            <a:r>
              <a:rPr lang="en-US" sz="1900" b="false" i="false" u="none" strike="noStrike">
                <a:solidFill>
                  <a:srgbClr val="000000"/>
                </a:solidFill>
                <a:latin typeface="S-Core Dream 4 Regular"/>
              </a:rPr>
              <a:t>, JSON </a:t>
            </a:r>
            <a:r>
              <a:rPr lang="ko-KR" sz="1900" b="false" i="false" u="none" strike="noStrike">
                <a:solidFill>
                  <a:srgbClr val="000000"/>
                </a:solidFill>
                <a:ea typeface="S-Core Dream 4 Regular"/>
              </a:rPr>
              <a:t>형식의</a:t>
            </a:r>
            <a:r>
              <a:rPr lang="en-US" sz="1900" b="false" i="false" u="none" strike="noStrike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S-Core Dream 4 Regular"/>
              </a:rPr>
              <a:t>경로</a:t>
            </a:r>
            <a:r>
              <a:rPr lang="en-US" sz="1900" b="false" i="false" u="none" strike="noStrike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S-Core Dream 4 Regular"/>
              </a:rPr>
              <a:t>정보</a:t>
            </a:r>
            <a:r>
              <a:rPr lang="en-US" sz="1900" b="false" i="false" u="none" strike="noStrike">
                <a:solidFill>
                  <a:srgbClr val="000000"/>
                </a:solidFill>
                <a:latin typeface="S-Core Dream 4 Regular"/>
              </a:rPr>
              <a:t>(pathJson)</a:t>
            </a:r>
            <a:r>
              <a:rPr lang="ko-KR" sz="1900" b="false" i="false" u="none" strike="noStrike">
                <a:solidFill>
                  <a:srgbClr val="000000"/>
                </a:solidFill>
                <a:ea typeface="S-Core Dream 4 Regular"/>
              </a:rPr>
              <a:t>를</a:t>
            </a:r>
            <a:r>
              <a:rPr lang="en-US" sz="1900" b="false" i="false" u="none" strike="noStrike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S-Core Dream 4 Regular"/>
              </a:rPr>
              <a:t>파싱해</a:t>
            </a:r>
            <a:r>
              <a:rPr lang="en-US" sz="1900" b="false" i="false" u="none" strike="noStrike">
                <a:solidFill>
                  <a:srgbClr val="000000"/>
                </a:solidFill>
                <a:latin typeface="S-Core Dream 4 Regular"/>
              </a:rPr>
              <a:t> totalPathPointList</a:t>
            </a:r>
            <a:r>
              <a:rPr lang="ko-KR" sz="1900" b="false" i="false" u="none" strike="noStrike">
                <a:solidFill>
                  <a:srgbClr val="000000"/>
                </a:solidFill>
                <a:ea typeface="S-Core Dream 4 Regular"/>
              </a:rPr>
              <a:t>에</a:t>
            </a:r>
            <a:r>
              <a:rPr lang="en-US" sz="1900" b="false" i="false" u="none" strike="noStrike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S-Core Dream 4 Regular"/>
              </a:rPr>
              <a:t>경로</a:t>
            </a:r>
            <a:r>
              <a:rPr lang="en-US" sz="1900" b="false" i="false" u="none" strike="noStrike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S-Core Dream 4 Regular"/>
              </a:rPr>
              <a:t>포인트를</a:t>
            </a:r>
            <a:r>
              <a:rPr lang="en-US" sz="1900" b="false" i="false" u="none" strike="noStrike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S-Core Dream 4 Regular"/>
              </a:rPr>
              <a:t>추가</a:t>
            </a:r>
          </a:p>
          <a:p>
            <a:pPr algn="l" lvl="0">
              <a:lnSpc>
                <a:spcPct val="148072"/>
              </a:lnSpc>
            </a:pPr>
            <a:r>
              <a:rPr lang="en-US" sz="1900" b="false" i="false" u="none" strike="noStrike">
                <a:solidFill>
                  <a:srgbClr val="000000"/>
                </a:solidFill>
                <a:latin typeface="S-Core Dream 4 Regular"/>
              </a:rPr>
              <a:t>14) JsonResult </a:t>
            </a:r>
            <a:r>
              <a:rPr lang="ko-KR" sz="1900" b="false" i="false" u="none" strike="noStrike">
                <a:solidFill>
                  <a:srgbClr val="000000"/>
                </a:solidFill>
                <a:ea typeface="S-Core Dream 4 Regular"/>
              </a:rPr>
              <a:t>객체에</a:t>
            </a:r>
            <a:r>
              <a:rPr lang="en-US" sz="1900" b="false" i="false" u="none" strike="noStrike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S-Core Dream 4 Regular"/>
              </a:rPr>
              <a:t>총</a:t>
            </a:r>
            <a:r>
              <a:rPr lang="en-US" sz="1900" b="false" i="false" u="none" strike="noStrike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S-Core Dream 4 Regular"/>
              </a:rPr>
              <a:t>이동</a:t>
            </a:r>
            <a:r>
              <a:rPr lang="en-US" sz="1900" b="false" i="false" u="none" strike="noStrike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S-Core Dream 4 Regular"/>
              </a:rPr>
              <a:t>거리</a:t>
            </a:r>
            <a:r>
              <a:rPr lang="en-US" sz="1900" b="false" i="false" u="none" strike="noStrike">
                <a:solidFill>
                  <a:srgbClr val="000000"/>
                </a:solidFill>
                <a:latin typeface="S-Core Dream 4 Regular"/>
              </a:rPr>
              <a:t>(totalDistance), </a:t>
            </a:r>
            <a:r>
              <a:rPr lang="ko-KR" sz="1900" b="false" i="false" u="none" strike="noStrike">
                <a:solidFill>
                  <a:srgbClr val="000000"/>
                </a:solidFill>
                <a:ea typeface="S-Core Dream 4 Regular"/>
              </a:rPr>
              <a:t>이동</a:t>
            </a:r>
            <a:r>
              <a:rPr lang="en-US" sz="1900" b="false" i="false" u="none" strike="noStrike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S-Core Dream 4 Regular"/>
              </a:rPr>
              <a:t>시간</a:t>
            </a:r>
            <a:r>
              <a:rPr lang="en-US" sz="1900" b="false" i="false" u="none" strike="noStrike">
                <a:solidFill>
                  <a:srgbClr val="000000"/>
                </a:solidFill>
                <a:latin typeface="S-Core Dream 4 Regular"/>
              </a:rPr>
              <a:t>(totalDuration), </a:t>
            </a:r>
            <a:r>
              <a:rPr lang="ko-KR" sz="1900" b="false" i="false" u="none" strike="noStrike">
                <a:solidFill>
                  <a:srgbClr val="000000"/>
                </a:solidFill>
                <a:ea typeface="S-Core Dream 4 Regular"/>
              </a:rPr>
              <a:t>전체</a:t>
            </a:r>
            <a:r>
              <a:rPr lang="en-US" sz="1900" b="false" i="false" u="none" strike="noStrike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S-Core Dream 4 Regular"/>
              </a:rPr>
              <a:t>경로</a:t>
            </a:r>
            <a:r>
              <a:rPr lang="en-US" sz="1900" b="false" i="false" u="none" strike="noStrike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S-Core Dream 4 Regular"/>
              </a:rPr>
              <a:t>포인트</a:t>
            </a:r>
            <a:r>
              <a:rPr lang="en-US" sz="1900" b="false" i="false" u="none" strike="noStrike">
                <a:solidFill>
                  <a:srgbClr val="000000"/>
                </a:solidFill>
                <a:latin typeface="S-Core Dream 4 Regular"/>
              </a:rPr>
              <a:t>(totalPathPointList), </a:t>
            </a:r>
            <a:r>
              <a:rPr lang="ko-KR" sz="1900" b="false" i="false" u="none" strike="noStrike">
                <a:solidFill>
                  <a:srgbClr val="000000"/>
                </a:solidFill>
                <a:ea typeface="S-Core Dream 4 Regular"/>
              </a:rPr>
              <a:t>방문지</a:t>
            </a:r>
            <a:r>
              <a:rPr lang="en-US" sz="1900" b="false" i="false" u="none" strike="noStrike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S-Core Dream 4 Regular"/>
              </a:rPr>
              <a:t>목록</a:t>
            </a:r>
            <a:r>
              <a:rPr lang="en-US" sz="1900" b="false" i="false" u="none" strike="noStrike">
                <a:solidFill>
                  <a:srgbClr val="000000"/>
                </a:solidFill>
                <a:latin typeface="S-Core Dream 4 Regular"/>
              </a:rPr>
              <a:t>(vrpNodeList)</a:t>
            </a:r>
            <a:r>
              <a:rPr lang="ko-KR" sz="1900" b="false" i="false" u="none" strike="noStrike">
                <a:solidFill>
                  <a:srgbClr val="000000"/>
                </a:solidFill>
                <a:ea typeface="S-Core Dream 4 Regular"/>
              </a:rPr>
              <a:t>을</a:t>
            </a:r>
            <a:r>
              <a:rPr lang="en-US" sz="1900" b="false" i="false" u="none" strike="noStrike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S-Core Dream 4 Regular"/>
              </a:rPr>
              <a:t>추가하여</a:t>
            </a:r>
            <a:r>
              <a:rPr lang="en-US" sz="1900" b="false" i="false" u="none" strike="noStrike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S-Core Dream 4 Regular"/>
              </a:rPr>
              <a:t>결과를</a:t>
            </a:r>
            <a:r>
              <a:rPr lang="en-US" sz="1900" b="false" i="false" u="none" strike="noStrike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S-Core Dream 4 Regular"/>
              </a:rPr>
              <a:t>반환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12700" y="685800"/>
            <a:ext cx="18288000" cy="89154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4795500" y="469900"/>
            <a:ext cx="3898900" cy="3175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3710"/>
              </a:lnSpc>
            </a:pPr>
            <a:r>
              <a:rPr lang="en-US" sz="17800" b="false" i="false" u="none" strike="noStrike" spc="2100">
                <a:solidFill>
                  <a:srgbClr val="000000"/>
                </a:solidFill>
                <a:latin typeface="Prompt-Regular"/>
              </a:rPr>
              <a:t>01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892300" y="6248400"/>
            <a:ext cx="4356100" cy="838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43341"/>
              </a:lnSpc>
            </a:pPr>
            <a:r>
              <a:rPr lang="ko-KR" sz="2100" b="false" i="false" u="none" strike="noStrike">
                <a:solidFill>
                  <a:srgbClr val="000000"/>
                </a:solidFill>
                <a:ea typeface="S-Core Dream 3 Light"/>
              </a:rPr>
              <a:t>개인이</a:t>
            </a:r>
            <a:r>
              <a:rPr lang="en-US" sz="2100" b="false" i="false" u="none" strike="noStrike">
                <a:solidFill>
                  <a:srgbClr val="000000"/>
                </a:solidFill>
                <a:latin typeface="S-Core Dream 3 Light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S-Core Dream 3 Light"/>
              </a:rPr>
              <a:t>일정을</a:t>
            </a:r>
            <a:r>
              <a:rPr lang="en-US" sz="2100" b="false" i="false" u="none" strike="noStrike">
                <a:solidFill>
                  <a:srgbClr val="000000"/>
                </a:solidFill>
                <a:latin typeface="S-Core Dream 3 Light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S-Core Dream 3 Light"/>
              </a:rPr>
              <a:t>쉽게</a:t>
            </a:r>
            <a:r>
              <a:rPr lang="en-US" sz="2100" b="false" i="false" u="none" strike="noStrike">
                <a:solidFill>
                  <a:srgbClr val="000000"/>
                </a:solidFill>
                <a:latin typeface="S-Core Dream 3 Light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S-Core Dream 3 Light"/>
              </a:rPr>
              <a:t>작성하여</a:t>
            </a:r>
            <a:r>
              <a:rPr lang="en-US" sz="2100" b="false" i="false" u="none" strike="noStrike">
                <a:solidFill>
                  <a:srgbClr val="000000"/>
                </a:solidFill>
                <a:latin typeface="S-Core Dream 3 Light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S-Core Dream 3 Light"/>
              </a:rPr>
              <a:t>효율적으로</a:t>
            </a:r>
            <a:r>
              <a:rPr lang="en-US" sz="2100" b="false" i="false" u="none" strike="noStrike">
                <a:solidFill>
                  <a:srgbClr val="000000"/>
                </a:solidFill>
                <a:latin typeface="S-Core Dream 3 Light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S-Core Dream 3 Light"/>
              </a:rPr>
              <a:t>시간관리가</a:t>
            </a:r>
            <a:r>
              <a:rPr lang="en-US" sz="2100" b="false" i="false" u="none" strike="noStrike">
                <a:solidFill>
                  <a:srgbClr val="000000"/>
                </a:solidFill>
                <a:latin typeface="S-Core Dream 3 Light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S-Core Dream 3 Light"/>
              </a:rPr>
              <a:t>가능하도록</a:t>
            </a:r>
            <a:r>
              <a:rPr lang="en-US" sz="2100" b="false" i="false" u="none" strike="noStrike">
                <a:solidFill>
                  <a:srgbClr val="000000"/>
                </a:solidFill>
                <a:latin typeface="S-Core Dream 3 Light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S-Core Dream 3 Light"/>
              </a:rPr>
              <a:t>함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892300" y="2133600"/>
            <a:ext cx="4368800" cy="1333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4167"/>
              </a:lnSpc>
            </a:pPr>
            <a:r>
              <a:rPr lang="ko-KR" sz="3600" b="false" i="false" u="none" strike="noStrike">
                <a:solidFill>
                  <a:srgbClr val="000000"/>
                </a:solidFill>
                <a:ea typeface="S-Core Dream 5 Medium"/>
              </a:rPr>
              <a:t>프로젝트</a:t>
            </a:r>
            <a:r>
              <a:rPr lang="en-US" sz="3600" b="false" i="false" u="none" strike="noStrike">
                <a:solidFill>
                  <a:srgbClr val="000000"/>
                </a:solidFill>
                <a:latin typeface="S-Core Dream 5 Medium"/>
              </a:rPr>
              <a:t> </a:t>
            </a:r>
            <a:r>
              <a:rPr lang="ko-KR" sz="3600" b="false" i="false" u="none" strike="noStrike">
                <a:solidFill>
                  <a:srgbClr val="000000"/>
                </a:solidFill>
                <a:ea typeface="S-Core Dream 5 Medium"/>
              </a:rPr>
              <a:t>주제</a:t>
            </a:r>
            <a:r>
              <a:rPr lang="en-US" sz="3600" b="false" i="false" u="none" strike="noStrike">
                <a:solidFill>
                  <a:srgbClr val="000000"/>
                </a:solidFill>
                <a:latin typeface="S-Core Dream 5 Medium"/>
              </a:rPr>
              <a:t> </a:t>
            </a:r>
            <a:r>
              <a:rPr lang="ko-KR" sz="3600" b="false" i="false" u="none" strike="noStrike">
                <a:solidFill>
                  <a:srgbClr val="000000"/>
                </a:solidFill>
                <a:ea typeface="S-Core Dream 5 Medium"/>
              </a:rPr>
              <a:t>및</a:t>
            </a:r>
          </a:p>
          <a:p>
            <a:pPr algn="l" lvl="0">
              <a:lnSpc>
                <a:spcPct val="124167"/>
              </a:lnSpc>
            </a:pPr>
            <a:r>
              <a:rPr lang="ko-KR" sz="3600" b="false" i="false" u="none" strike="noStrike">
                <a:solidFill>
                  <a:srgbClr val="000000"/>
                </a:solidFill>
                <a:ea typeface="S-Core Dream 5 Medium"/>
              </a:rPr>
              <a:t>기획의도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-10800000">
            <a:off x="1892300" y="4572000"/>
            <a:ext cx="368300" cy="1016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4076700" y="1905000"/>
            <a:ext cx="10756900" cy="60198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3911600" y="660400"/>
            <a:ext cx="11112500" cy="711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48487"/>
              </a:lnSpc>
            </a:pPr>
            <a:r>
              <a:rPr lang="en-US" sz="4000" b="false" i="false" u="none" strike="noStrike">
                <a:solidFill>
                  <a:srgbClr val="000000"/>
                </a:solidFill>
                <a:latin typeface="S-Core Dream 5 Medium"/>
              </a:rPr>
              <a:t>5. </a:t>
            </a:r>
            <a:r>
              <a:rPr lang="ko-KR" sz="4000" b="false" i="false" u="none" strike="noStrike">
                <a:solidFill>
                  <a:srgbClr val="000000"/>
                </a:solidFill>
                <a:ea typeface="S-Core Dream 5 Medium"/>
              </a:rPr>
              <a:t>경로</a:t>
            </a:r>
            <a:r>
              <a:rPr lang="en-US" sz="4000" b="false" i="false" u="none" strike="noStrike">
                <a:solidFill>
                  <a:srgbClr val="000000"/>
                </a:solidFill>
                <a:latin typeface="S-Core Dream 5 Medium"/>
              </a:rPr>
              <a:t> </a:t>
            </a:r>
            <a:r>
              <a:rPr lang="ko-KR" sz="4000" b="false" i="false" u="none" strike="noStrike">
                <a:solidFill>
                  <a:srgbClr val="000000"/>
                </a:solidFill>
                <a:ea typeface="S-Core Dream 5 Medium"/>
              </a:rPr>
              <a:t>최적화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197100" y="8356600"/>
            <a:ext cx="14579600" cy="162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48072"/>
              </a:lnSpc>
            </a:pPr>
            <a:r>
              <a:rPr lang="en-US" sz="1900" b="false" i="false" u="none" strike="noStrike">
                <a:solidFill>
                  <a:srgbClr val="000000"/>
                </a:solidFill>
                <a:latin typeface="S-Core Dream 4 Regular"/>
              </a:rPr>
              <a:t>12) </a:t>
            </a:r>
            <a:r>
              <a:rPr lang="ko-KR" sz="1900" b="false" i="false" u="none" strike="noStrike">
                <a:solidFill>
                  <a:srgbClr val="000000"/>
                </a:solidFill>
                <a:ea typeface="S-Core Dream 4 Regular"/>
              </a:rPr>
              <a:t>각</a:t>
            </a:r>
            <a:r>
              <a:rPr lang="en-US" sz="1900" b="false" i="false" u="none" strike="noStrike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S-Core Dream 4 Regular"/>
              </a:rPr>
              <a:t>경로에서</a:t>
            </a:r>
            <a:r>
              <a:rPr lang="en-US" sz="1900" b="false" i="false" u="none" strike="noStrike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S-Core Dream 4 Regular"/>
              </a:rPr>
              <a:t>이동한</a:t>
            </a:r>
            <a:r>
              <a:rPr lang="en-US" sz="1900" b="false" i="false" u="none" strike="noStrike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S-Core Dream 4 Regular"/>
              </a:rPr>
              <a:t>거리와</a:t>
            </a:r>
            <a:r>
              <a:rPr lang="en-US" sz="1900" b="false" i="false" u="none" strike="noStrike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S-Core Dream 4 Regular"/>
              </a:rPr>
              <a:t>시간을</a:t>
            </a:r>
            <a:r>
              <a:rPr lang="en-US" sz="1900" b="false" i="false" u="none" strike="noStrike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S-Core Dream 4 Regular"/>
              </a:rPr>
              <a:t>계산</a:t>
            </a:r>
          </a:p>
          <a:p>
            <a:pPr algn="l" lvl="0">
              <a:lnSpc>
                <a:spcPct val="148072"/>
              </a:lnSpc>
            </a:pPr>
            <a:r>
              <a:rPr lang="en-US" sz="1900" b="false" i="false" u="none" strike="noStrike">
                <a:solidFill>
                  <a:srgbClr val="000000"/>
                </a:solidFill>
                <a:latin typeface="S-Core Dream 4 Regular"/>
              </a:rPr>
              <a:t>13) totalDistance</a:t>
            </a:r>
            <a:r>
              <a:rPr lang="ko-KR" sz="1900" b="false" i="false" u="none" strike="noStrike">
                <a:solidFill>
                  <a:srgbClr val="000000"/>
                </a:solidFill>
                <a:ea typeface="S-Core Dream 4 Regular"/>
              </a:rPr>
              <a:t>와</a:t>
            </a:r>
            <a:r>
              <a:rPr lang="en-US" sz="1900" b="false" i="false" u="none" strike="noStrike">
                <a:solidFill>
                  <a:srgbClr val="000000"/>
                </a:solidFill>
                <a:latin typeface="S-Core Dream 4 Regular"/>
              </a:rPr>
              <a:t> totalDuration</a:t>
            </a:r>
            <a:r>
              <a:rPr lang="ko-KR" sz="1900" b="false" i="false" u="none" strike="noStrike">
                <a:solidFill>
                  <a:srgbClr val="000000"/>
                </a:solidFill>
                <a:ea typeface="S-Core Dream 4 Regular"/>
              </a:rPr>
              <a:t>을</a:t>
            </a:r>
            <a:r>
              <a:rPr lang="en-US" sz="1900" b="false" i="false" u="none" strike="noStrike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S-Core Dream 4 Regular"/>
              </a:rPr>
              <a:t>누적하고</a:t>
            </a:r>
            <a:r>
              <a:rPr lang="en-US" sz="1900" b="false" i="false" u="none" strike="noStrike">
                <a:solidFill>
                  <a:srgbClr val="000000"/>
                </a:solidFill>
                <a:latin typeface="S-Core Dream 4 Regular"/>
              </a:rPr>
              <a:t>, JSON </a:t>
            </a:r>
            <a:r>
              <a:rPr lang="ko-KR" sz="1900" b="false" i="false" u="none" strike="noStrike">
                <a:solidFill>
                  <a:srgbClr val="000000"/>
                </a:solidFill>
                <a:ea typeface="S-Core Dream 4 Regular"/>
              </a:rPr>
              <a:t>형식의</a:t>
            </a:r>
            <a:r>
              <a:rPr lang="en-US" sz="1900" b="false" i="false" u="none" strike="noStrike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S-Core Dream 4 Regular"/>
              </a:rPr>
              <a:t>경로</a:t>
            </a:r>
            <a:r>
              <a:rPr lang="en-US" sz="1900" b="false" i="false" u="none" strike="noStrike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S-Core Dream 4 Regular"/>
              </a:rPr>
              <a:t>정보</a:t>
            </a:r>
            <a:r>
              <a:rPr lang="en-US" sz="1900" b="false" i="false" u="none" strike="noStrike">
                <a:solidFill>
                  <a:srgbClr val="000000"/>
                </a:solidFill>
                <a:latin typeface="S-Core Dream 4 Regular"/>
              </a:rPr>
              <a:t>(pathJson)</a:t>
            </a:r>
            <a:r>
              <a:rPr lang="ko-KR" sz="1900" b="false" i="false" u="none" strike="noStrike">
                <a:solidFill>
                  <a:srgbClr val="000000"/>
                </a:solidFill>
                <a:ea typeface="S-Core Dream 4 Regular"/>
              </a:rPr>
              <a:t>를</a:t>
            </a:r>
            <a:r>
              <a:rPr lang="en-US" sz="1900" b="false" i="false" u="none" strike="noStrike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S-Core Dream 4 Regular"/>
              </a:rPr>
              <a:t>파싱해</a:t>
            </a:r>
            <a:r>
              <a:rPr lang="en-US" sz="1900" b="false" i="false" u="none" strike="noStrike">
                <a:solidFill>
                  <a:srgbClr val="000000"/>
                </a:solidFill>
                <a:latin typeface="S-Core Dream 4 Regular"/>
              </a:rPr>
              <a:t> totalPathPointList</a:t>
            </a:r>
            <a:r>
              <a:rPr lang="ko-KR" sz="1900" b="false" i="false" u="none" strike="noStrike">
                <a:solidFill>
                  <a:srgbClr val="000000"/>
                </a:solidFill>
                <a:ea typeface="S-Core Dream 4 Regular"/>
              </a:rPr>
              <a:t>에</a:t>
            </a:r>
            <a:r>
              <a:rPr lang="en-US" sz="1900" b="false" i="false" u="none" strike="noStrike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S-Core Dream 4 Regular"/>
              </a:rPr>
              <a:t>경로</a:t>
            </a:r>
            <a:r>
              <a:rPr lang="en-US" sz="1900" b="false" i="false" u="none" strike="noStrike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S-Core Dream 4 Regular"/>
              </a:rPr>
              <a:t>포인트를</a:t>
            </a:r>
            <a:r>
              <a:rPr lang="en-US" sz="1900" b="false" i="false" u="none" strike="noStrike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S-Core Dream 4 Regular"/>
              </a:rPr>
              <a:t>추가</a:t>
            </a:r>
          </a:p>
          <a:p>
            <a:pPr algn="l" lvl="0">
              <a:lnSpc>
                <a:spcPct val="148072"/>
              </a:lnSpc>
            </a:pPr>
            <a:r>
              <a:rPr lang="en-US" sz="1900" b="false" i="false" u="none" strike="noStrike">
                <a:solidFill>
                  <a:srgbClr val="000000"/>
                </a:solidFill>
                <a:latin typeface="S-Core Dream 4 Regular"/>
              </a:rPr>
              <a:t>14) JsonResult </a:t>
            </a:r>
            <a:r>
              <a:rPr lang="ko-KR" sz="1900" b="false" i="false" u="none" strike="noStrike">
                <a:solidFill>
                  <a:srgbClr val="000000"/>
                </a:solidFill>
                <a:ea typeface="S-Core Dream 4 Regular"/>
              </a:rPr>
              <a:t>객체에</a:t>
            </a:r>
            <a:r>
              <a:rPr lang="en-US" sz="1900" b="false" i="false" u="none" strike="noStrike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S-Core Dream 4 Regular"/>
              </a:rPr>
              <a:t>총</a:t>
            </a:r>
            <a:r>
              <a:rPr lang="en-US" sz="1900" b="false" i="false" u="none" strike="noStrike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S-Core Dream 4 Regular"/>
              </a:rPr>
              <a:t>이동</a:t>
            </a:r>
            <a:r>
              <a:rPr lang="en-US" sz="1900" b="false" i="false" u="none" strike="noStrike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S-Core Dream 4 Regular"/>
              </a:rPr>
              <a:t>거리</a:t>
            </a:r>
            <a:r>
              <a:rPr lang="en-US" sz="1900" b="false" i="false" u="none" strike="noStrike">
                <a:solidFill>
                  <a:srgbClr val="000000"/>
                </a:solidFill>
                <a:latin typeface="S-Core Dream 4 Regular"/>
              </a:rPr>
              <a:t>(totalDistance), </a:t>
            </a:r>
            <a:r>
              <a:rPr lang="ko-KR" sz="1900" b="false" i="false" u="none" strike="noStrike">
                <a:solidFill>
                  <a:srgbClr val="000000"/>
                </a:solidFill>
                <a:ea typeface="S-Core Dream 4 Regular"/>
              </a:rPr>
              <a:t>이동</a:t>
            </a:r>
            <a:r>
              <a:rPr lang="en-US" sz="1900" b="false" i="false" u="none" strike="noStrike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S-Core Dream 4 Regular"/>
              </a:rPr>
              <a:t>시간</a:t>
            </a:r>
            <a:r>
              <a:rPr lang="en-US" sz="1900" b="false" i="false" u="none" strike="noStrike">
                <a:solidFill>
                  <a:srgbClr val="000000"/>
                </a:solidFill>
                <a:latin typeface="S-Core Dream 4 Regular"/>
              </a:rPr>
              <a:t>(totalDuration), </a:t>
            </a:r>
            <a:r>
              <a:rPr lang="ko-KR" sz="1900" b="false" i="false" u="none" strike="noStrike">
                <a:solidFill>
                  <a:srgbClr val="000000"/>
                </a:solidFill>
                <a:ea typeface="S-Core Dream 4 Regular"/>
              </a:rPr>
              <a:t>전체</a:t>
            </a:r>
            <a:r>
              <a:rPr lang="en-US" sz="1900" b="false" i="false" u="none" strike="noStrike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S-Core Dream 4 Regular"/>
              </a:rPr>
              <a:t>경로</a:t>
            </a:r>
            <a:r>
              <a:rPr lang="en-US" sz="1900" b="false" i="false" u="none" strike="noStrike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S-Core Dream 4 Regular"/>
              </a:rPr>
              <a:t>포인트</a:t>
            </a:r>
            <a:r>
              <a:rPr lang="en-US" sz="1900" b="false" i="false" u="none" strike="noStrike">
                <a:solidFill>
                  <a:srgbClr val="000000"/>
                </a:solidFill>
                <a:latin typeface="S-Core Dream 4 Regular"/>
              </a:rPr>
              <a:t>(totalPathPointList), </a:t>
            </a:r>
            <a:r>
              <a:rPr lang="ko-KR" sz="1900" b="false" i="false" u="none" strike="noStrike">
                <a:solidFill>
                  <a:srgbClr val="000000"/>
                </a:solidFill>
                <a:ea typeface="S-Core Dream 4 Regular"/>
              </a:rPr>
              <a:t>방문지</a:t>
            </a:r>
            <a:r>
              <a:rPr lang="en-US" sz="1900" b="false" i="false" u="none" strike="noStrike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S-Core Dream 4 Regular"/>
              </a:rPr>
              <a:t>목록</a:t>
            </a:r>
            <a:r>
              <a:rPr lang="en-US" sz="1900" b="false" i="false" u="none" strike="noStrike">
                <a:solidFill>
                  <a:srgbClr val="000000"/>
                </a:solidFill>
                <a:latin typeface="S-Core Dream 4 Regular"/>
              </a:rPr>
              <a:t>(vrpNodeList)</a:t>
            </a:r>
            <a:r>
              <a:rPr lang="ko-KR" sz="1900" b="false" i="false" u="none" strike="noStrike">
                <a:solidFill>
                  <a:srgbClr val="000000"/>
                </a:solidFill>
                <a:ea typeface="S-Core Dream 4 Regular"/>
              </a:rPr>
              <a:t>을</a:t>
            </a:r>
            <a:r>
              <a:rPr lang="en-US" sz="1900" b="false" i="false" u="none" strike="noStrike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S-Core Dream 4 Regular"/>
              </a:rPr>
              <a:t>추가하여</a:t>
            </a:r>
            <a:r>
              <a:rPr lang="en-US" sz="1900" b="false" i="false" u="none" strike="noStrike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S-Core Dream 4 Regular"/>
              </a:rPr>
              <a:t>결과를</a:t>
            </a:r>
            <a:r>
              <a:rPr lang="en-US" sz="1900" b="false" i="false" u="none" strike="noStrike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S-Core Dream 4 Regular"/>
              </a:rPr>
              <a:t>반환</a:t>
            </a:r>
          </a:p>
        </p:txBody>
      </p:sp>
    </p:spTree>
  </p:cSld>
  <p:clrMapOvr>
    <a:masterClrMapping/>
  </p:clrMapOvr>
</p:sld>
</file>

<file path=ppt/slides/slide5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850900"/>
            <a:ext cx="18288000" cy="85852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2197100" y="2298700"/>
            <a:ext cx="8686800" cy="44958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3911600" y="660400"/>
            <a:ext cx="11112500" cy="711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48487"/>
              </a:lnSpc>
            </a:pPr>
            <a:r>
              <a:rPr lang="en-US" sz="4000" b="false" i="false" u="none" strike="noStrike">
                <a:solidFill>
                  <a:srgbClr val="000000"/>
                </a:solidFill>
                <a:latin typeface="S-Core Dream 5 Medium"/>
              </a:rPr>
              <a:t>6. </a:t>
            </a:r>
            <a:r>
              <a:rPr lang="ko-KR" sz="4000" b="false" i="false" u="none" strike="noStrike">
                <a:solidFill>
                  <a:srgbClr val="000000"/>
                </a:solidFill>
                <a:ea typeface="S-Core Dream 5 Medium"/>
              </a:rPr>
              <a:t>일정</a:t>
            </a:r>
            <a:r>
              <a:rPr lang="en-US" sz="4000" b="false" i="false" u="none" strike="noStrike">
                <a:solidFill>
                  <a:srgbClr val="000000"/>
                </a:solidFill>
                <a:latin typeface="S-Core Dream 5 Medium"/>
              </a:rPr>
              <a:t> </a:t>
            </a:r>
            <a:r>
              <a:rPr lang="ko-KR" sz="4000" b="false" i="false" u="none" strike="noStrike">
                <a:solidFill>
                  <a:srgbClr val="000000"/>
                </a:solidFill>
                <a:ea typeface="S-Core Dream 5 Medium"/>
              </a:rPr>
              <a:t>저장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197100" y="8509000"/>
            <a:ext cx="14579600" cy="33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48072"/>
              </a:lnSpc>
            </a:pPr>
            <a:r>
              <a:rPr lang="en-US" sz="1900" b="false" i="false" u="none" strike="noStrike">
                <a:solidFill>
                  <a:srgbClr val="000000"/>
                </a:solidFill>
                <a:latin typeface="S-Core Dream 4 Regular"/>
              </a:rPr>
              <a:t>15) </a:t>
            </a:r>
            <a:r>
              <a:rPr lang="ko-KR" sz="1900" b="false" i="false" u="none" strike="noStrike">
                <a:solidFill>
                  <a:srgbClr val="000000"/>
                </a:solidFill>
                <a:ea typeface="S-Core Dream 4 Regular"/>
              </a:rPr>
              <a:t>일정</a:t>
            </a:r>
            <a:r>
              <a:rPr lang="en-US" sz="1900" b="false" i="false" u="none" strike="noStrike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S-Core Dream 4 Regular"/>
              </a:rPr>
              <a:t>저장</a:t>
            </a:r>
          </a:p>
        </p:txBody>
      </p:sp>
    </p:spTree>
  </p:cSld>
  <p:clrMapOvr>
    <a:masterClrMapping/>
  </p:clrMapOvr>
</p:sld>
</file>

<file path=ppt/slides/slide5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2794000" y="1714500"/>
            <a:ext cx="13335000" cy="73152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3911600" y="660400"/>
            <a:ext cx="11112500" cy="711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48487"/>
              </a:lnSpc>
            </a:pPr>
            <a:r>
              <a:rPr lang="en-US" sz="4000" b="false" i="false" u="none" strike="noStrike">
                <a:solidFill>
                  <a:srgbClr val="000000"/>
                </a:solidFill>
                <a:latin typeface="S-Core Dream 5 Medium"/>
              </a:rPr>
              <a:t>6. </a:t>
            </a:r>
            <a:r>
              <a:rPr lang="ko-KR" sz="4000" b="false" i="false" u="none" strike="noStrike">
                <a:solidFill>
                  <a:srgbClr val="000000"/>
                </a:solidFill>
                <a:ea typeface="S-Core Dream 5 Medium"/>
              </a:rPr>
              <a:t>일정</a:t>
            </a:r>
            <a:r>
              <a:rPr lang="en-US" sz="4000" b="false" i="false" u="none" strike="noStrike">
                <a:solidFill>
                  <a:srgbClr val="000000"/>
                </a:solidFill>
                <a:latin typeface="S-Core Dream 5 Medium"/>
              </a:rPr>
              <a:t> </a:t>
            </a:r>
            <a:r>
              <a:rPr lang="ko-KR" sz="4000" b="false" i="false" u="none" strike="noStrike">
                <a:solidFill>
                  <a:srgbClr val="000000"/>
                </a:solidFill>
                <a:ea typeface="S-Core Dream 5 Medium"/>
              </a:rPr>
              <a:t>저장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070100" y="9385300"/>
            <a:ext cx="14579600" cy="33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48072"/>
              </a:lnSpc>
            </a:pPr>
            <a:r>
              <a:rPr lang="en-US" sz="1900" b="false" i="false" u="none" strike="noStrike">
                <a:solidFill>
                  <a:srgbClr val="000000"/>
                </a:solidFill>
                <a:latin typeface="S-Core Dream 4 Regular"/>
              </a:rPr>
              <a:t>15) </a:t>
            </a:r>
            <a:r>
              <a:rPr lang="ko-KR" sz="1900" b="false" i="false" u="none" strike="noStrike">
                <a:solidFill>
                  <a:srgbClr val="000000"/>
                </a:solidFill>
                <a:ea typeface="S-Core Dream 4 Regular"/>
              </a:rPr>
              <a:t>일정</a:t>
            </a:r>
            <a:r>
              <a:rPr lang="en-US" sz="1900" b="false" i="false" u="none" strike="noStrike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S-Core Dream 4 Regular"/>
              </a:rPr>
              <a:t>저장</a:t>
            </a:r>
          </a:p>
        </p:txBody>
      </p:sp>
    </p:spTree>
  </p:cSld>
  <p:clrMapOvr>
    <a:masterClrMapping/>
  </p:clrMapOvr>
</p:sld>
</file>

<file path=ppt/slides/slide5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536700" y="1587500"/>
            <a:ext cx="7086600" cy="38608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461500" y="1384300"/>
            <a:ext cx="7302500" cy="85852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3911600" y="660400"/>
            <a:ext cx="11112500" cy="711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48487"/>
              </a:lnSpc>
            </a:pPr>
            <a:r>
              <a:rPr lang="en-US" sz="4000" b="false" i="false" u="none" strike="noStrike">
                <a:solidFill>
                  <a:srgbClr val="000000"/>
                </a:solidFill>
                <a:latin typeface="S-Core Dream 5 Medium"/>
              </a:rPr>
              <a:t>6. </a:t>
            </a:r>
            <a:r>
              <a:rPr lang="ko-KR" sz="4000" b="false" i="false" u="none" strike="noStrike">
                <a:solidFill>
                  <a:srgbClr val="000000"/>
                </a:solidFill>
                <a:ea typeface="S-Core Dream 5 Medium"/>
              </a:rPr>
              <a:t>일정</a:t>
            </a:r>
            <a:r>
              <a:rPr lang="en-US" sz="4000" b="false" i="false" u="none" strike="noStrike">
                <a:solidFill>
                  <a:srgbClr val="000000"/>
                </a:solidFill>
                <a:latin typeface="S-Core Dream 5 Medium"/>
              </a:rPr>
              <a:t> </a:t>
            </a:r>
            <a:r>
              <a:rPr lang="ko-KR" sz="4000" b="false" i="false" u="none" strike="noStrike">
                <a:solidFill>
                  <a:srgbClr val="000000"/>
                </a:solidFill>
                <a:ea typeface="S-Core Dream 5 Medium"/>
              </a:rPr>
              <a:t>저장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816100" y="7327900"/>
            <a:ext cx="2400300" cy="33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48072"/>
              </a:lnSpc>
            </a:pPr>
            <a:r>
              <a:rPr lang="en-US" sz="1900" b="false" i="false" u="none" strike="noStrike">
                <a:solidFill>
                  <a:srgbClr val="000000"/>
                </a:solidFill>
                <a:latin typeface="S-Core Dream 4 Regular"/>
              </a:rPr>
              <a:t>15) </a:t>
            </a:r>
            <a:r>
              <a:rPr lang="ko-KR" sz="1900" b="false" i="false" u="none" strike="noStrike">
                <a:solidFill>
                  <a:srgbClr val="000000"/>
                </a:solidFill>
                <a:ea typeface="S-Core Dream 4 Regular"/>
              </a:rPr>
              <a:t>일정</a:t>
            </a:r>
            <a:r>
              <a:rPr lang="en-US" sz="1900" b="false" i="false" u="none" strike="noStrike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S-Core Dream 4 Regular"/>
              </a:rPr>
              <a:t>저장</a:t>
            </a:r>
          </a:p>
        </p:txBody>
      </p:sp>
    </p:spTree>
  </p:cSld>
  <p:clrMapOvr>
    <a:masterClrMapping/>
  </p:clrMapOvr>
</p:sld>
</file>

<file path=ppt/slides/slide5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850900"/>
            <a:ext cx="18288000" cy="85852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292100"/>
            <a:ext cx="18288000" cy="971550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863600"/>
            <a:ext cx="18288000" cy="857250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p="http://schemas.openxmlformats.org/presentationml/2006/main" xmlns:a="http://schemas.openxmlformats.org/drawing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sp>
        <p:nvSpPr>
          <p:cNvPr name="TextBox 4" id="4"/>
          <p:cNvSpPr txBox="true"/>
          <p:nvPr/>
        </p:nvSpPr>
        <p:spPr>
          <a:xfrm rot="0">
            <a:off x="6045200" y="1714500"/>
            <a:ext cx="4013200" cy="5588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3710"/>
              </a:lnSpc>
            </a:pPr>
            <a:r>
              <a:rPr lang="en-US" sz="31400" b="false" i="false" u="none" strike="noStrike" spc="3800">
                <a:solidFill>
                  <a:srgbClr val="000000"/>
                </a:solidFill>
                <a:latin typeface="Prompt-Regular"/>
              </a:rPr>
              <a:t>0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324600" y="4305300"/>
            <a:ext cx="3441700" cy="558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2880"/>
              </a:lnSpc>
            </a:pPr>
            <a:r>
              <a:rPr lang="en-US" sz="3200" b="false" i="false" u="none" strike="noStrike" spc="1500">
                <a:solidFill>
                  <a:srgbClr val="000000"/>
                </a:solidFill>
                <a:highlight>
                  <a:srgbClr val="FFFFFF"/>
                </a:highlight>
                <a:latin typeface="Prompt-Medium"/>
              </a:rPr>
              <a:t>CHAPTER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559800" y="1714500"/>
            <a:ext cx="3759200" cy="5588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3710"/>
              </a:lnSpc>
            </a:pPr>
            <a:r>
              <a:rPr lang="en-US" sz="31400" b="false" i="false" u="none" strike="noStrike" spc="3800">
                <a:solidFill>
                  <a:srgbClr val="000000"/>
                </a:solidFill>
                <a:latin typeface="Prompt-Regular"/>
              </a:rPr>
              <a:t>5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930900" y="6578600"/>
            <a:ext cx="6413500" cy="863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49400"/>
              </a:lnSpc>
            </a:pPr>
            <a:r>
              <a:rPr lang="ko-KR" sz="4900" b="false" i="false" u="none" strike="noStrike" spc="100">
                <a:solidFill>
                  <a:srgbClr val="000000"/>
                </a:solidFill>
                <a:ea typeface="Gmarket Sans Medium"/>
              </a:rPr>
              <a:t>시연</a:t>
            </a:r>
          </a:p>
        </p:txBody>
      </p:sp>
    </p:spTree>
  </p:cSld>
  <p:clrMapOvr>
    <a:masterClrMapping/>
  </p:clrMapOvr>
</p:sld>
</file>

<file path=ppt/slides/slide59.xml><?xml version="1.0" encoding="utf-8"?>
<p:sld xmlns:p="http://schemas.openxmlformats.org/presentationml/2006/main" xmlns:a="http://schemas.openxmlformats.org/drawing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sp>
        <p:nvSpPr>
          <p:cNvPr name="TextBox 4" id="4"/>
          <p:cNvSpPr txBox="true"/>
          <p:nvPr/>
        </p:nvSpPr>
        <p:spPr>
          <a:xfrm rot="0">
            <a:off x="6045200" y="1714500"/>
            <a:ext cx="4013200" cy="5588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3710"/>
              </a:lnSpc>
            </a:pPr>
            <a:r>
              <a:rPr lang="en-US" sz="31400" b="false" i="false" u="none" strike="noStrike" spc="3800">
                <a:solidFill>
                  <a:srgbClr val="000000"/>
                </a:solidFill>
                <a:latin typeface="Prompt-Regular"/>
              </a:rPr>
              <a:t>0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324600" y="4305300"/>
            <a:ext cx="3441700" cy="558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2880"/>
              </a:lnSpc>
            </a:pPr>
            <a:r>
              <a:rPr lang="en-US" sz="3200" b="false" i="false" u="none" strike="noStrike" spc="1500">
                <a:solidFill>
                  <a:srgbClr val="000000"/>
                </a:solidFill>
                <a:highlight>
                  <a:srgbClr val="FFFFFF"/>
                </a:highlight>
                <a:latin typeface="Prompt-Medium"/>
              </a:rPr>
              <a:t>CHAPTER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559800" y="1714500"/>
            <a:ext cx="3759200" cy="5588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3710"/>
              </a:lnSpc>
            </a:pPr>
            <a:r>
              <a:rPr lang="en-US" sz="31400" b="false" i="false" u="none" strike="noStrike" spc="3800">
                <a:solidFill>
                  <a:srgbClr val="000000"/>
                </a:solidFill>
                <a:latin typeface="Prompt-Regular"/>
              </a:rPr>
              <a:t>6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930900" y="6578600"/>
            <a:ext cx="6413500" cy="863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49400"/>
              </a:lnSpc>
            </a:pPr>
            <a:r>
              <a:rPr lang="ko-KR" sz="4900" b="false" i="false" u="none" strike="noStrike" spc="100">
                <a:solidFill>
                  <a:srgbClr val="000000"/>
                </a:solidFill>
                <a:ea typeface="Gmarket Sans Medium"/>
              </a:rPr>
              <a:t>자체</a:t>
            </a:r>
            <a:r>
              <a:rPr lang="en-US" sz="4900" b="false" i="false" u="none" strike="noStrike" spc="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4900" b="false" i="false" u="none" strike="noStrike" spc="100">
                <a:solidFill>
                  <a:srgbClr val="000000"/>
                </a:solidFill>
                <a:ea typeface="Gmarket Sans Medium"/>
              </a:rPr>
              <a:t>평가</a:t>
            </a:r>
            <a:r>
              <a:rPr lang="en-US" sz="4900" b="false" i="false" u="none" strike="noStrike" spc="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4900" b="false" i="false" u="none" strike="noStrike" spc="100">
                <a:solidFill>
                  <a:srgbClr val="000000"/>
                </a:solidFill>
                <a:ea typeface="Gmarket Sans Medium"/>
              </a:rPr>
              <a:t>의견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03300" y="469900"/>
            <a:ext cx="4229100" cy="3175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3710"/>
              </a:lnSpc>
            </a:pPr>
            <a:r>
              <a:rPr lang="en-US" sz="17800" b="false" i="false" u="none" strike="noStrike" spc="2100">
                <a:solidFill>
                  <a:srgbClr val="000000"/>
                </a:solidFill>
                <a:latin typeface="Prompt-Regular"/>
              </a:rPr>
              <a:t>02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2128500" y="5791200"/>
            <a:ext cx="4356100" cy="1752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43341"/>
              </a:lnSpc>
            </a:pPr>
            <a:r>
              <a:rPr lang="ko-KR" sz="2100" b="false" i="false" u="none" strike="noStrike">
                <a:solidFill>
                  <a:srgbClr val="000000"/>
                </a:solidFill>
                <a:ea typeface="S-Core Dream 3 Light"/>
              </a:rPr>
              <a:t>개인</a:t>
            </a:r>
            <a:r>
              <a:rPr lang="en-US" sz="2100" b="false" i="false" u="none" strike="noStrike">
                <a:solidFill>
                  <a:srgbClr val="000000"/>
                </a:solidFill>
                <a:latin typeface="S-Core Dream 3 Light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S-Core Dream 3 Light"/>
              </a:rPr>
              <a:t>일정을</a:t>
            </a:r>
            <a:r>
              <a:rPr lang="en-US" sz="2100" b="false" i="false" u="none" strike="noStrike">
                <a:solidFill>
                  <a:srgbClr val="000000"/>
                </a:solidFill>
                <a:latin typeface="S-Core Dream 3 Light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S-Core Dream 3 Light"/>
              </a:rPr>
              <a:t>일자별로</a:t>
            </a:r>
            <a:r>
              <a:rPr lang="en-US" sz="2100" b="false" i="false" u="none" strike="noStrike">
                <a:solidFill>
                  <a:srgbClr val="000000"/>
                </a:solidFill>
                <a:latin typeface="S-Core Dream 3 Light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S-Core Dream 3 Light"/>
              </a:rPr>
              <a:t>작성</a:t>
            </a:r>
            <a:r>
              <a:rPr lang="en-US" sz="2100" b="false" i="false" u="none" strike="noStrike">
                <a:solidFill>
                  <a:srgbClr val="000000"/>
                </a:solidFill>
                <a:latin typeface="S-Core Dream 3 Light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S-Core Dream 3 Light"/>
              </a:rPr>
              <a:t>가능하며</a:t>
            </a:r>
            <a:r>
              <a:rPr lang="en-US" sz="2100" b="false" i="false" u="none" strike="noStrike">
                <a:solidFill>
                  <a:srgbClr val="000000"/>
                </a:solidFill>
                <a:latin typeface="S-Core Dream 3 Light"/>
              </a:rPr>
              <a:t>, </a:t>
            </a:r>
            <a:r>
              <a:rPr lang="ko-KR" sz="2100" b="false" i="false" u="none" strike="noStrike">
                <a:solidFill>
                  <a:srgbClr val="000000"/>
                </a:solidFill>
                <a:ea typeface="S-Core Dream 3 Light"/>
              </a:rPr>
              <a:t>일정</a:t>
            </a:r>
            <a:r>
              <a:rPr lang="en-US" sz="2100" b="false" i="false" u="none" strike="noStrike">
                <a:solidFill>
                  <a:srgbClr val="000000"/>
                </a:solidFill>
                <a:latin typeface="S-Core Dream 3 Light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S-Core Dream 3 Light"/>
              </a:rPr>
              <a:t>등록</a:t>
            </a:r>
            <a:r>
              <a:rPr lang="en-US" sz="2100" b="false" i="false" u="none" strike="noStrike">
                <a:solidFill>
                  <a:srgbClr val="000000"/>
                </a:solidFill>
                <a:latin typeface="S-Core Dream 3 Light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S-Core Dream 3 Light"/>
              </a:rPr>
              <a:t>시</a:t>
            </a:r>
            <a:r>
              <a:rPr lang="en-US" sz="2100" b="false" i="false" u="none" strike="noStrike">
                <a:solidFill>
                  <a:srgbClr val="000000"/>
                </a:solidFill>
                <a:latin typeface="S-Core Dream 3 Light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S-Core Dream 3 Light"/>
              </a:rPr>
              <a:t>방문지에</a:t>
            </a:r>
            <a:r>
              <a:rPr lang="en-US" sz="2100" b="false" i="false" u="none" strike="noStrike">
                <a:solidFill>
                  <a:srgbClr val="000000"/>
                </a:solidFill>
                <a:latin typeface="S-Core Dream 3 Light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S-Core Dream 3 Light"/>
              </a:rPr>
              <a:t>대한</a:t>
            </a:r>
            <a:r>
              <a:rPr lang="en-US" sz="2100" b="false" i="false" u="none" strike="noStrike">
                <a:solidFill>
                  <a:srgbClr val="000000"/>
                </a:solidFill>
                <a:latin typeface="S-Core Dream 3 Light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S-Core Dream 3 Light"/>
              </a:rPr>
              <a:t>최적화된</a:t>
            </a:r>
            <a:r>
              <a:rPr lang="en-US" sz="2100" b="false" i="false" u="none" strike="noStrike">
                <a:solidFill>
                  <a:srgbClr val="000000"/>
                </a:solidFill>
                <a:latin typeface="S-Core Dream 3 Light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S-Core Dream 3 Light"/>
              </a:rPr>
              <a:t>경로를</a:t>
            </a:r>
            <a:r>
              <a:rPr lang="en-US" sz="2100" b="false" i="false" u="none" strike="noStrike">
                <a:solidFill>
                  <a:srgbClr val="000000"/>
                </a:solidFill>
                <a:latin typeface="S-Core Dream 3 Light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S-Core Dream 3 Light"/>
              </a:rPr>
              <a:t>제공한다</a:t>
            </a:r>
            <a:r>
              <a:rPr lang="en-US" sz="2100" b="false" i="false" u="none" strike="noStrike">
                <a:solidFill>
                  <a:srgbClr val="000000"/>
                </a:solidFill>
                <a:latin typeface="S-Core Dream 3 Light"/>
              </a:rPr>
              <a:t>. </a:t>
            </a:r>
            <a:r>
              <a:rPr lang="ko-KR" sz="2100" b="false" i="false" u="none" strike="noStrike">
                <a:solidFill>
                  <a:srgbClr val="000000"/>
                </a:solidFill>
                <a:ea typeface="S-Core Dream 3 Light"/>
              </a:rPr>
              <a:t>작성된</a:t>
            </a:r>
            <a:r>
              <a:rPr lang="en-US" sz="2100" b="false" i="false" u="none" strike="noStrike">
                <a:solidFill>
                  <a:srgbClr val="000000"/>
                </a:solidFill>
                <a:latin typeface="S-Core Dream 3 Light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S-Core Dream 3 Light"/>
              </a:rPr>
              <a:t>일정은</a:t>
            </a:r>
            <a:r>
              <a:rPr lang="en-US" sz="2100" b="false" i="false" u="none" strike="noStrike">
                <a:solidFill>
                  <a:srgbClr val="000000"/>
                </a:solidFill>
                <a:latin typeface="S-Core Dream 3 Light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S-Core Dream 3 Light"/>
              </a:rPr>
              <a:t>개인</a:t>
            </a:r>
            <a:r>
              <a:rPr lang="en-US" sz="2100" b="false" i="false" u="none" strike="noStrike">
                <a:solidFill>
                  <a:srgbClr val="000000"/>
                </a:solidFill>
                <a:latin typeface="S-Core Dream 3 Light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S-Core Dream 3 Light"/>
              </a:rPr>
              <a:t>및</a:t>
            </a:r>
            <a:r>
              <a:rPr lang="en-US" sz="2100" b="false" i="false" u="none" strike="noStrike">
                <a:solidFill>
                  <a:srgbClr val="000000"/>
                </a:solidFill>
                <a:latin typeface="S-Core Dream 3 Light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S-Core Dream 3 Light"/>
              </a:rPr>
              <a:t>전체에게</a:t>
            </a:r>
            <a:r>
              <a:rPr lang="en-US" sz="2100" b="false" i="false" u="none" strike="noStrike">
                <a:solidFill>
                  <a:srgbClr val="000000"/>
                </a:solidFill>
                <a:latin typeface="S-Core Dream 3 Light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S-Core Dream 3 Light"/>
              </a:rPr>
              <a:t>공유</a:t>
            </a:r>
            <a:r>
              <a:rPr lang="en-US" sz="2100" b="false" i="false" u="none" strike="noStrike">
                <a:solidFill>
                  <a:srgbClr val="000000"/>
                </a:solidFill>
                <a:latin typeface="S-Core Dream 3 Light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S-Core Dream 3 Light"/>
              </a:rPr>
              <a:t>할</a:t>
            </a:r>
            <a:r>
              <a:rPr lang="en-US" sz="2100" b="false" i="false" u="none" strike="noStrike">
                <a:solidFill>
                  <a:srgbClr val="000000"/>
                </a:solidFill>
                <a:latin typeface="S-Core Dream 3 Light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S-Core Dream 3 Light"/>
              </a:rPr>
              <a:t>수</a:t>
            </a:r>
            <a:r>
              <a:rPr lang="en-US" sz="2100" b="false" i="false" u="none" strike="noStrike">
                <a:solidFill>
                  <a:srgbClr val="000000"/>
                </a:solidFill>
                <a:latin typeface="S-Core Dream 3 Light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S-Core Dream 3 Light"/>
              </a:rPr>
              <a:t>있다</a:t>
            </a:r>
            <a:r>
              <a:rPr lang="en-US" sz="2100" b="false" i="false" u="none" strike="noStrike">
                <a:solidFill>
                  <a:srgbClr val="000000"/>
                </a:solidFill>
                <a:latin typeface="S-Core Dream 3 Light"/>
              </a:rPr>
              <a:t>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2128500" y="2476500"/>
            <a:ext cx="4368800" cy="647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4167"/>
              </a:lnSpc>
            </a:pPr>
            <a:r>
              <a:rPr lang="ko-KR" sz="3600" b="false" i="false" u="none" strike="noStrike">
                <a:solidFill>
                  <a:srgbClr val="000000"/>
                </a:solidFill>
                <a:ea typeface="S-Core Dream 5 Medium"/>
              </a:rPr>
              <a:t>프로젝트</a:t>
            </a:r>
            <a:r>
              <a:rPr lang="en-US" sz="3600" b="false" i="false" u="none" strike="noStrike">
                <a:solidFill>
                  <a:srgbClr val="000000"/>
                </a:solidFill>
                <a:latin typeface="S-Core Dream 5 Medium"/>
              </a:rPr>
              <a:t> </a:t>
            </a:r>
            <a:r>
              <a:rPr lang="ko-KR" sz="3600" b="false" i="false" u="none" strike="noStrike">
                <a:solidFill>
                  <a:srgbClr val="000000"/>
                </a:solidFill>
                <a:ea typeface="S-Core Dream 5 Medium"/>
              </a:rPr>
              <a:t>내용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-10800000">
            <a:off x="12128500" y="4572000"/>
            <a:ext cx="368300" cy="1016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2438400" y="3136900"/>
            <a:ext cx="6235700" cy="768350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867400" y="6324600"/>
            <a:ext cx="6705600" cy="660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6950"/>
              </a:lnSpc>
            </a:pPr>
            <a:r>
              <a:rPr lang="ko-KR" sz="1700" b="false" i="false" u="none" strike="noStrike">
                <a:solidFill>
                  <a:srgbClr val="000000"/>
                </a:solidFill>
                <a:ea typeface="Gmarket Sans Light"/>
              </a:rPr>
              <a:t>사전</a:t>
            </a:r>
            <a:r>
              <a:rPr lang="en-US" sz="1700" b="false" i="false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Gmarket Sans Light"/>
              </a:rPr>
              <a:t>기획의</a:t>
            </a:r>
            <a:r>
              <a:rPr lang="en-US" sz="1700" b="false" i="false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Gmarket Sans Light"/>
              </a:rPr>
              <a:t>관점에서</a:t>
            </a:r>
            <a:r>
              <a:rPr lang="en-US" sz="1700" b="false" i="false" u="none" strike="noStrike">
                <a:solidFill>
                  <a:srgbClr val="000000"/>
                </a:solidFill>
                <a:latin typeface="Gmarket Sans Light"/>
              </a:rPr>
              <a:t> </a:t>
            </a:r>
          </a:p>
          <a:p>
            <a:pPr algn="l" lvl="0">
              <a:lnSpc>
                <a:spcPct val="136950"/>
              </a:lnSpc>
            </a:pPr>
            <a:r>
              <a:rPr lang="ko-KR" sz="1700" b="false" i="false" u="none" strike="noStrike">
                <a:solidFill>
                  <a:srgbClr val="000000"/>
                </a:solidFill>
                <a:ea typeface="Gmarket Sans Light"/>
              </a:rPr>
              <a:t>프로젝트</a:t>
            </a:r>
            <a:r>
              <a:rPr lang="en-US" sz="1700" b="false" i="false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Gmarket Sans Light"/>
              </a:rPr>
              <a:t>결과물에</a:t>
            </a:r>
            <a:r>
              <a:rPr lang="en-US" sz="1700" b="false" i="false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Gmarket Sans Light"/>
              </a:rPr>
              <a:t>대한</a:t>
            </a:r>
            <a:r>
              <a:rPr lang="en-US" sz="1700" b="false" i="false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Gmarket Sans Light"/>
              </a:rPr>
              <a:t>완성도</a:t>
            </a:r>
            <a:r>
              <a:rPr lang="en-US" sz="1700" b="false" i="false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Gmarket Sans Light"/>
              </a:rPr>
              <a:t>평가</a:t>
            </a:r>
            <a:r>
              <a:rPr lang="en-US" sz="1700" b="false" i="false" u="none" strike="noStrike">
                <a:solidFill>
                  <a:srgbClr val="000000"/>
                </a:solidFill>
                <a:latin typeface="Gmarket Sans Light"/>
              </a:rPr>
              <a:t>(10</a:t>
            </a:r>
            <a:r>
              <a:rPr lang="ko-KR" sz="1700" b="false" i="false" u="none" strike="noStrike">
                <a:solidFill>
                  <a:srgbClr val="000000"/>
                </a:solidFill>
                <a:ea typeface="Gmarket Sans Light"/>
              </a:rPr>
              <a:t>점</a:t>
            </a:r>
            <a:r>
              <a:rPr lang="en-US" sz="1700" b="false" i="false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Gmarket Sans Light"/>
              </a:rPr>
              <a:t>만점</a:t>
            </a:r>
            <a:r>
              <a:rPr lang="en-US" sz="1700" b="false" i="false" u="none" strike="noStrike">
                <a:solidFill>
                  <a:srgbClr val="000000"/>
                </a:solidFill>
                <a:latin typeface="Gmarket Sans Light"/>
              </a:rPr>
              <a:t>)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5270500" y="5816600"/>
            <a:ext cx="431800" cy="33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36950"/>
              </a:lnSpc>
            </a:pPr>
            <a:r>
              <a:rPr lang="en-US" sz="1800" b="true" i="false" u="none" strike="noStrike">
                <a:solidFill>
                  <a:srgbClr val="000000"/>
                </a:solidFill>
                <a:latin typeface="Gmarket Sans Medium"/>
              </a:rPr>
              <a:t>7.5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7670800" y="2095500"/>
            <a:ext cx="3035300" cy="647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4167"/>
              </a:lnSpc>
            </a:pPr>
            <a:r>
              <a:rPr lang="ko-KR" sz="3600" b="false" i="false" u="none" strike="noStrike">
                <a:solidFill>
                  <a:srgbClr val="000000"/>
                </a:solidFill>
                <a:ea typeface="S-Core Dream 5 Medium"/>
              </a:rPr>
              <a:t>자체</a:t>
            </a:r>
            <a:r>
              <a:rPr lang="en-US" sz="3600" b="false" i="false" u="none" strike="noStrike">
                <a:solidFill>
                  <a:srgbClr val="000000"/>
                </a:solidFill>
                <a:latin typeface="S-Core Dream 5 Medium"/>
              </a:rPr>
              <a:t> </a:t>
            </a:r>
            <a:r>
              <a:rPr lang="ko-KR" sz="3600" b="false" i="false" u="none" strike="noStrike">
                <a:solidFill>
                  <a:srgbClr val="000000"/>
                </a:solidFill>
                <a:ea typeface="S-Core Dream 5 Medium"/>
              </a:rPr>
              <a:t>평가</a:t>
            </a:r>
            <a:r>
              <a:rPr lang="en-US" sz="3600" b="false" i="false" u="none" strike="noStrike">
                <a:solidFill>
                  <a:srgbClr val="000000"/>
                </a:solidFill>
                <a:latin typeface="S-Core Dream 5 Medium"/>
              </a:rPr>
              <a:t> </a:t>
            </a:r>
            <a:r>
              <a:rPr lang="ko-KR" sz="3600" b="false" i="false" u="none" strike="noStrike">
                <a:solidFill>
                  <a:srgbClr val="000000"/>
                </a:solidFill>
                <a:ea typeface="S-Core Dream 5 Medium"/>
              </a:rPr>
              <a:t>의견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5867400" y="5778500"/>
            <a:ext cx="11836400" cy="38100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2844800" y="1739900"/>
            <a:ext cx="12674600" cy="24384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2806700" y="1752600"/>
            <a:ext cx="863600" cy="6731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2806700" y="1816100"/>
            <a:ext cx="9144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3710"/>
              </a:lnSpc>
            </a:pPr>
            <a:r>
              <a:rPr lang="ko-KR" sz="3000" b="false" i="false" u="none" strike="noStrike">
                <a:solidFill>
                  <a:srgbClr val="FFFFFF"/>
                </a:solidFill>
                <a:ea typeface="Prompt-Regular"/>
              </a:rPr>
              <a:t>팀장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464300" y="2057400"/>
            <a:ext cx="29845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56786"/>
              </a:lnSpc>
            </a:pPr>
            <a:r>
              <a:rPr lang="ko-KR" sz="1800" b="false" i="false" u="none" strike="noStrike">
                <a:solidFill>
                  <a:srgbClr val="000000"/>
                </a:solidFill>
                <a:ea typeface="S-Core Dream 4 Regular"/>
              </a:rPr>
              <a:t>이희동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477000" y="2616200"/>
            <a:ext cx="7823200" cy="1257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43341"/>
              </a:lnSpc>
            </a:pPr>
            <a:r>
              <a:rPr lang="ko-KR" sz="1500" b="false" i="false" u="none" strike="noStrike">
                <a:solidFill>
                  <a:srgbClr val="000000"/>
                </a:solidFill>
                <a:ea typeface="S-Core Dream 3 Light"/>
              </a:rPr>
              <a:t>기획</a:t>
            </a:r>
            <a:r>
              <a:rPr lang="en-US" sz="1500" b="false" i="false" u="none" strike="noStrike">
                <a:solidFill>
                  <a:srgbClr val="000000"/>
                </a:solidFill>
                <a:latin typeface="S-Core Dream 3 Light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S-Core Dream 3 Light"/>
              </a:rPr>
              <a:t>구성</a:t>
            </a:r>
            <a:r>
              <a:rPr lang="en-US" sz="1500" b="false" i="false" u="none" strike="noStrike">
                <a:solidFill>
                  <a:srgbClr val="000000"/>
                </a:solidFill>
                <a:latin typeface="S-Core Dream 3 Light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S-Core Dream 3 Light"/>
              </a:rPr>
              <a:t>단계부터</a:t>
            </a:r>
            <a:r>
              <a:rPr lang="en-US" sz="1500" b="false" i="false" u="none" strike="noStrike">
                <a:solidFill>
                  <a:srgbClr val="000000"/>
                </a:solidFill>
                <a:latin typeface="S-Core Dream 3 Light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S-Core Dream 3 Light"/>
              </a:rPr>
              <a:t>집중과</a:t>
            </a:r>
            <a:r>
              <a:rPr lang="en-US" sz="1500" b="false" i="false" u="none" strike="noStrike">
                <a:solidFill>
                  <a:srgbClr val="000000"/>
                </a:solidFill>
                <a:latin typeface="S-Core Dream 3 Light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S-Core Dream 3 Light"/>
              </a:rPr>
              <a:t>생략으로</a:t>
            </a:r>
            <a:r>
              <a:rPr lang="en-US" sz="1500" b="false" i="false" u="none" strike="noStrike">
                <a:solidFill>
                  <a:srgbClr val="000000"/>
                </a:solidFill>
                <a:latin typeface="S-Core Dream 3 Light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S-Core Dream 3 Light"/>
              </a:rPr>
              <a:t>메인</a:t>
            </a:r>
            <a:r>
              <a:rPr lang="en-US" sz="1500" b="false" i="false" u="none" strike="noStrike">
                <a:solidFill>
                  <a:srgbClr val="000000"/>
                </a:solidFill>
                <a:latin typeface="S-Core Dream 3 Light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S-Core Dream 3 Light"/>
              </a:rPr>
              <a:t>기능에</a:t>
            </a:r>
            <a:r>
              <a:rPr lang="en-US" sz="1500" b="false" i="false" u="none" strike="noStrike">
                <a:solidFill>
                  <a:srgbClr val="000000"/>
                </a:solidFill>
                <a:latin typeface="S-Core Dream 3 Light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S-Core Dream 3 Light"/>
              </a:rPr>
              <a:t>대한</a:t>
            </a:r>
            <a:r>
              <a:rPr lang="en-US" sz="1500" b="false" i="false" u="none" strike="noStrike">
                <a:solidFill>
                  <a:srgbClr val="000000"/>
                </a:solidFill>
                <a:latin typeface="S-Core Dream 3 Light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S-Core Dream 3 Light"/>
              </a:rPr>
              <a:t>집중도와</a:t>
            </a:r>
            <a:r>
              <a:rPr lang="en-US" sz="1500" b="false" i="false" u="none" strike="noStrike">
                <a:solidFill>
                  <a:srgbClr val="000000"/>
                </a:solidFill>
                <a:latin typeface="S-Core Dream 3 Light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S-Core Dream 3 Light"/>
              </a:rPr>
              <a:t>구현도는</a:t>
            </a:r>
            <a:r>
              <a:rPr lang="en-US" sz="1500" b="false" i="false" u="none" strike="noStrike">
                <a:solidFill>
                  <a:srgbClr val="000000"/>
                </a:solidFill>
                <a:latin typeface="S-Core Dream 3 Light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S-Core Dream 3 Light"/>
              </a:rPr>
              <a:t>전체적으로</a:t>
            </a:r>
            <a:r>
              <a:rPr lang="en-US" sz="1500" b="false" i="false" u="none" strike="noStrike">
                <a:solidFill>
                  <a:srgbClr val="000000"/>
                </a:solidFill>
                <a:latin typeface="S-Core Dream 3 Light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S-Core Dream 3 Light"/>
              </a:rPr>
              <a:t>만족하는</a:t>
            </a:r>
            <a:r>
              <a:rPr lang="en-US" sz="1500" b="false" i="false" u="none" strike="noStrike">
                <a:solidFill>
                  <a:srgbClr val="000000"/>
                </a:solidFill>
                <a:latin typeface="S-Core Dream 3 Light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S-Core Dream 3 Light"/>
              </a:rPr>
              <a:t>부분</a:t>
            </a:r>
            <a:r>
              <a:rPr lang="en-US" sz="1500" b="false" i="false" u="none" strike="noStrike">
                <a:solidFill>
                  <a:srgbClr val="000000"/>
                </a:solidFill>
                <a:latin typeface="S-Core Dream 3 Light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S-Core Dream 3 Light"/>
              </a:rPr>
              <a:t>입니다</a:t>
            </a:r>
            <a:r>
              <a:rPr lang="en-US" sz="1500" b="false" i="false" u="none" strike="noStrike">
                <a:solidFill>
                  <a:srgbClr val="000000"/>
                </a:solidFill>
                <a:latin typeface="S-Core Dream 3 Light"/>
              </a:rPr>
              <a:t>.</a:t>
            </a:r>
          </a:p>
          <a:p>
            <a:pPr algn="l" lvl="0">
              <a:lnSpc>
                <a:spcPct val="143341"/>
              </a:lnSpc>
            </a:pPr>
            <a:r>
              <a:rPr lang="ko-KR" sz="1500" b="false" i="false" u="none" strike="noStrike">
                <a:solidFill>
                  <a:srgbClr val="000000"/>
                </a:solidFill>
                <a:ea typeface="S-Core Dream 3 Light"/>
              </a:rPr>
              <a:t>하지만</a:t>
            </a:r>
            <a:r>
              <a:rPr lang="en-US" sz="1500" b="false" i="false" u="none" strike="noStrike">
                <a:solidFill>
                  <a:srgbClr val="000000"/>
                </a:solidFill>
                <a:latin typeface="S-Core Dream 3 Light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S-Core Dream 3 Light"/>
              </a:rPr>
              <a:t>적은</a:t>
            </a:r>
            <a:r>
              <a:rPr lang="en-US" sz="1500" b="false" i="false" u="none" strike="noStrike">
                <a:solidFill>
                  <a:srgbClr val="000000"/>
                </a:solidFill>
                <a:latin typeface="S-Core Dream 3 Light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S-Core Dream 3 Light"/>
              </a:rPr>
              <a:t>기간으로</a:t>
            </a:r>
            <a:r>
              <a:rPr lang="en-US" sz="1500" b="false" i="false" u="none" strike="noStrike">
                <a:solidFill>
                  <a:srgbClr val="000000"/>
                </a:solidFill>
                <a:latin typeface="S-Core Dream 3 Light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S-Core Dream 3 Light"/>
              </a:rPr>
              <a:t>처음부터</a:t>
            </a:r>
            <a:r>
              <a:rPr lang="en-US" sz="1500" b="false" i="false" u="none" strike="noStrike">
                <a:solidFill>
                  <a:srgbClr val="000000"/>
                </a:solidFill>
                <a:latin typeface="S-Core Dream 3 Light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S-Core Dream 3 Light"/>
              </a:rPr>
              <a:t>기확하고</a:t>
            </a:r>
            <a:r>
              <a:rPr lang="en-US" sz="1500" b="false" i="false" u="none" strike="noStrike">
                <a:solidFill>
                  <a:srgbClr val="000000"/>
                </a:solidFill>
                <a:latin typeface="S-Core Dream 3 Light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S-Core Dream 3 Light"/>
              </a:rPr>
              <a:t>그렸던</a:t>
            </a:r>
            <a:r>
              <a:rPr lang="en-US" sz="1500" b="false" i="false" u="none" strike="noStrike">
                <a:solidFill>
                  <a:srgbClr val="000000"/>
                </a:solidFill>
                <a:latin typeface="S-Core Dream 3 Light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S-Core Dream 3 Light"/>
              </a:rPr>
              <a:t>그림</a:t>
            </a:r>
            <a:r>
              <a:rPr lang="en-US" sz="1500" b="false" i="false" u="none" strike="noStrike">
                <a:solidFill>
                  <a:srgbClr val="000000"/>
                </a:solidFill>
                <a:latin typeface="S-Core Dream 3 Light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S-Core Dream 3 Light"/>
              </a:rPr>
              <a:t>보다는</a:t>
            </a:r>
            <a:r>
              <a:rPr lang="en-US" sz="1500" b="false" i="false" u="none" strike="noStrike">
                <a:solidFill>
                  <a:srgbClr val="000000"/>
                </a:solidFill>
                <a:latin typeface="S-Core Dream 3 Light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S-Core Dream 3 Light"/>
              </a:rPr>
              <a:t>많은</a:t>
            </a:r>
            <a:r>
              <a:rPr lang="en-US" sz="1500" b="false" i="false" u="none" strike="noStrike">
                <a:solidFill>
                  <a:srgbClr val="000000"/>
                </a:solidFill>
                <a:latin typeface="S-Core Dream 3 Light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S-Core Dream 3 Light"/>
              </a:rPr>
              <a:t>생략이</a:t>
            </a:r>
            <a:r>
              <a:rPr lang="en-US" sz="1500" b="false" i="false" u="none" strike="noStrike">
                <a:solidFill>
                  <a:srgbClr val="000000"/>
                </a:solidFill>
                <a:latin typeface="S-Core Dream 3 Light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S-Core Dream 3 Light"/>
              </a:rPr>
              <a:t>들어갔고</a:t>
            </a:r>
            <a:r>
              <a:rPr lang="en-US" sz="1500" b="false" i="false" u="none" strike="noStrike">
                <a:solidFill>
                  <a:srgbClr val="000000"/>
                </a:solidFill>
                <a:latin typeface="S-Core Dream 3 Light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S-Core Dream 3 Light"/>
              </a:rPr>
              <a:t>메인</a:t>
            </a:r>
            <a:r>
              <a:rPr lang="en-US" sz="1500" b="false" i="false" u="none" strike="noStrike">
                <a:solidFill>
                  <a:srgbClr val="000000"/>
                </a:solidFill>
                <a:latin typeface="S-Core Dream 3 Light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S-Core Dream 3 Light"/>
              </a:rPr>
              <a:t>기능도</a:t>
            </a:r>
            <a:r>
              <a:rPr lang="en-US" sz="1500" b="false" i="false" u="none" strike="noStrike">
                <a:solidFill>
                  <a:srgbClr val="000000"/>
                </a:solidFill>
                <a:latin typeface="S-Core Dream 3 Light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S-Core Dream 3 Light"/>
              </a:rPr>
              <a:t>생각보다</a:t>
            </a:r>
            <a:r>
              <a:rPr lang="en-US" sz="1500" b="false" i="false" u="none" strike="noStrike">
                <a:solidFill>
                  <a:srgbClr val="000000"/>
                </a:solidFill>
                <a:latin typeface="S-Core Dream 3 Light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S-Core Dream 3 Light"/>
              </a:rPr>
              <a:t>많은</a:t>
            </a:r>
            <a:r>
              <a:rPr lang="en-US" sz="1500" b="false" i="false" u="none" strike="noStrike">
                <a:solidFill>
                  <a:srgbClr val="000000"/>
                </a:solidFill>
                <a:latin typeface="S-Core Dream 3 Light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S-Core Dream 3 Light"/>
              </a:rPr>
              <a:t>기간을</a:t>
            </a:r>
            <a:r>
              <a:rPr lang="en-US" sz="1500" b="false" i="false" u="none" strike="noStrike">
                <a:solidFill>
                  <a:srgbClr val="000000"/>
                </a:solidFill>
                <a:latin typeface="S-Core Dream 3 Light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S-Core Dream 3 Light"/>
              </a:rPr>
              <a:t>소모</a:t>
            </a:r>
            <a:r>
              <a:rPr lang="en-US" sz="1500" b="false" i="false" u="none" strike="noStrike">
                <a:solidFill>
                  <a:srgbClr val="000000"/>
                </a:solidFill>
                <a:latin typeface="S-Core Dream 3 Light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S-Core Dream 3 Light"/>
              </a:rPr>
              <a:t>하여</a:t>
            </a:r>
            <a:r>
              <a:rPr lang="en-US" sz="1500" b="false" i="false" u="none" strike="noStrike">
                <a:solidFill>
                  <a:srgbClr val="000000"/>
                </a:solidFill>
                <a:latin typeface="S-Core Dream 3 Light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S-Core Dream 3 Light"/>
              </a:rPr>
              <a:t>나머지</a:t>
            </a:r>
            <a:r>
              <a:rPr lang="en-US" sz="1500" b="false" i="false" u="none" strike="noStrike">
                <a:solidFill>
                  <a:srgbClr val="000000"/>
                </a:solidFill>
                <a:latin typeface="S-Core Dream 3 Light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S-Core Dream 3 Light"/>
              </a:rPr>
              <a:t>서브기능을</a:t>
            </a:r>
            <a:r>
              <a:rPr lang="en-US" sz="1500" b="false" i="false" u="none" strike="noStrike">
                <a:solidFill>
                  <a:srgbClr val="000000"/>
                </a:solidFill>
                <a:latin typeface="S-Core Dream 3 Light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S-Core Dream 3 Light"/>
              </a:rPr>
              <a:t>구현</a:t>
            </a:r>
            <a:r>
              <a:rPr lang="en-US" sz="1500" b="false" i="false" u="none" strike="noStrike">
                <a:solidFill>
                  <a:srgbClr val="000000"/>
                </a:solidFill>
                <a:latin typeface="S-Core Dream 3 Light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S-Core Dream 3 Light"/>
              </a:rPr>
              <a:t>하는데</a:t>
            </a:r>
            <a:r>
              <a:rPr lang="en-US" sz="1500" b="false" i="false" u="none" strike="noStrike">
                <a:solidFill>
                  <a:srgbClr val="000000"/>
                </a:solidFill>
                <a:latin typeface="S-Core Dream 3 Light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S-Core Dream 3 Light"/>
              </a:rPr>
              <a:t>많은</a:t>
            </a:r>
            <a:r>
              <a:rPr lang="en-US" sz="1500" b="false" i="false" u="none" strike="noStrike">
                <a:solidFill>
                  <a:srgbClr val="000000"/>
                </a:solidFill>
                <a:latin typeface="S-Core Dream 3 Light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S-Core Dream 3 Light"/>
              </a:rPr>
              <a:t>어려움이</a:t>
            </a:r>
            <a:r>
              <a:rPr lang="en-US" sz="1500" b="false" i="false" u="none" strike="noStrike">
                <a:solidFill>
                  <a:srgbClr val="000000"/>
                </a:solidFill>
                <a:latin typeface="S-Core Dream 3 Light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S-Core Dream 3 Light"/>
              </a:rPr>
              <a:t>있었습니다</a:t>
            </a:r>
            <a:r>
              <a:rPr lang="en-US" sz="1500" b="false" i="false" u="none" strike="noStrike">
                <a:solidFill>
                  <a:srgbClr val="000000"/>
                </a:solidFill>
                <a:latin typeface="S-Core Dream 3 Light"/>
              </a:rPr>
              <a:t>.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819400" y="4483100"/>
            <a:ext cx="12661900" cy="24384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4605000" y="4521200"/>
            <a:ext cx="863600" cy="6731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14566900" y="4572000"/>
            <a:ext cx="9144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3710"/>
              </a:lnSpc>
            </a:pPr>
            <a:r>
              <a:rPr lang="ko-KR" sz="3000" b="false" i="false" u="none" strike="noStrike">
                <a:solidFill>
                  <a:srgbClr val="FFFFFF"/>
                </a:solidFill>
                <a:ea typeface="Prompt-Regular"/>
              </a:rPr>
              <a:t>팀원</a:t>
            </a:r>
          </a:p>
        </p:txBody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2806700" y="7226300"/>
            <a:ext cx="12674600" cy="24384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2806700" y="7226300"/>
            <a:ext cx="863600" cy="673100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2806700" y="7289800"/>
            <a:ext cx="9144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3710"/>
              </a:lnSpc>
            </a:pPr>
            <a:r>
              <a:rPr lang="ko-KR" sz="3000" b="false" i="false" u="none" strike="noStrike">
                <a:solidFill>
                  <a:srgbClr val="FFFFFF"/>
                </a:solidFill>
                <a:ea typeface="Prompt-Regular"/>
              </a:rPr>
              <a:t>팀원</a:t>
            </a:r>
          </a:p>
        </p:txBody>
      </p:sp>
      <p:pic>
        <p:nvPicPr>
          <p:cNvPr name="Picture 13" id="13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3987800" y="7454900"/>
            <a:ext cx="1917700" cy="19177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2471400" y="4622800"/>
            <a:ext cx="1625600" cy="21717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4152900" y="1892300"/>
            <a:ext cx="1574800" cy="2108200"/>
          </a:xfrm>
          <a:prstGeom prst="rect">
            <a:avLst/>
          </a:prstGeom>
        </p:spPr>
      </p:pic>
      <p:sp>
        <p:nvSpPr>
          <p:cNvPr name="TextBox 16" id="16"/>
          <p:cNvSpPr txBox="true"/>
          <p:nvPr/>
        </p:nvSpPr>
        <p:spPr>
          <a:xfrm rot="0">
            <a:off x="6451600" y="7708900"/>
            <a:ext cx="29845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56786"/>
              </a:lnSpc>
            </a:pPr>
            <a:r>
              <a:rPr lang="ko-KR" sz="1800" b="false" i="false" u="none" strike="noStrike">
                <a:solidFill>
                  <a:srgbClr val="000000"/>
                </a:solidFill>
                <a:ea typeface="S-Core Dream 4 Regular"/>
              </a:rPr>
              <a:t>김용빈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413500" y="8089900"/>
            <a:ext cx="4914900" cy="1257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43341"/>
              </a:lnSpc>
            </a:pPr>
            <a:r>
              <a:rPr lang="en-US" sz="1500" b="false" i="false" u="none" strike="noStrike">
                <a:solidFill>
                  <a:srgbClr val="000000"/>
                </a:solidFill>
                <a:latin typeface="S-Core Dream 3 Light"/>
              </a:rPr>
              <a:t>- </a:t>
            </a:r>
            <a:r>
              <a:rPr lang="ko-KR" sz="1500" b="false" i="false" u="none" strike="noStrike">
                <a:solidFill>
                  <a:srgbClr val="000000"/>
                </a:solidFill>
                <a:ea typeface="S-Core Dream 3 Light"/>
              </a:rPr>
              <a:t>잘한점</a:t>
            </a:r>
            <a:r>
              <a:rPr lang="en-US" sz="1500" b="false" i="false" u="none" strike="noStrike">
                <a:solidFill>
                  <a:srgbClr val="000000"/>
                </a:solidFill>
                <a:latin typeface="S-Core Dream 3 Light"/>
              </a:rPr>
              <a:t> : </a:t>
            </a:r>
            <a:r>
              <a:rPr lang="ko-KR" sz="1500" b="false" i="false" u="none" strike="noStrike">
                <a:solidFill>
                  <a:srgbClr val="000000"/>
                </a:solidFill>
                <a:ea typeface="S-Core Dream 3 Light"/>
              </a:rPr>
              <a:t>팀장의</a:t>
            </a:r>
            <a:r>
              <a:rPr lang="en-US" sz="1500" b="false" i="false" u="none" strike="noStrike">
                <a:solidFill>
                  <a:srgbClr val="000000"/>
                </a:solidFill>
                <a:latin typeface="S-Core Dream 3 Light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S-Core Dream 3 Light"/>
              </a:rPr>
              <a:t>전달</a:t>
            </a:r>
            <a:r>
              <a:rPr lang="en-US" sz="1500" b="false" i="false" u="none" strike="noStrike">
                <a:solidFill>
                  <a:srgbClr val="000000"/>
                </a:solidFill>
                <a:latin typeface="S-Core Dream 3 Light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S-Core Dream 3 Light"/>
              </a:rPr>
              <a:t>내용을</a:t>
            </a:r>
            <a:r>
              <a:rPr lang="en-US" sz="1500" b="false" i="false" u="none" strike="noStrike">
                <a:solidFill>
                  <a:srgbClr val="000000"/>
                </a:solidFill>
                <a:latin typeface="S-Core Dream 3 Light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S-Core Dream 3 Light"/>
              </a:rPr>
              <a:t>서브</a:t>
            </a:r>
            <a:r>
              <a:rPr lang="en-US" sz="1500" b="false" i="false" u="none" strike="noStrike">
                <a:solidFill>
                  <a:srgbClr val="000000"/>
                </a:solidFill>
                <a:latin typeface="S-Core Dream 3 Light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S-Core Dream 3 Light"/>
              </a:rPr>
              <a:t>기능팀의</a:t>
            </a:r>
            <a:r>
              <a:rPr lang="en-US" sz="1500" b="false" i="false" u="none" strike="noStrike">
                <a:solidFill>
                  <a:srgbClr val="000000"/>
                </a:solidFill>
                <a:latin typeface="S-Core Dream 3 Light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S-Core Dream 3 Light"/>
              </a:rPr>
              <a:t>조장으로서</a:t>
            </a:r>
            <a:r>
              <a:rPr lang="en-US" sz="1500" b="false" i="false" u="none" strike="noStrike">
                <a:solidFill>
                  <a:srgbClr val="000000"/>
                </a:solidFill>
                <a:latin typeface="S-Core Dream 3 Light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S-Core Dream 3 Light"/>
              </a:rPr>
              <a:t>서브</a:t>
            </a:r>
            <a:r>
              <a:rPr lang="en-US" sz="1500" b="false" i="false" u="none" strike="noStrike">
                <a:solidFill>
                  <a:srgbClr val="000000"/>
                </a:solidFill>
                <a:latin typeface="S-Core Dream 3 Light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S-Core Dream 3 Light"/>
              </a:rPr>
              <a:t>기능</a:t>
            </a:r>
            <a:r>
              <a:rPr lang="en-US" sz="1500" b="false" i="false" u="none" strike="noStrike">
                <a:solidFill>
                  <a:srgbClr val="000000"/>
                </a:solidFill>
                <a:latin typeface="S-Core Dream 3 Light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S-Core Dream 3 Light"/>
              </a:rPr>
              <a:t>조원의</a:t>
            </a:r>
            <a:r>
              <a:rPr lang="en-US" sz="1500" b="false" i="false" u="none" strike="noStrike">
                <a:solidFill>
                  <a:srgbClr val="000000"/>
                </a:solidFill>
                <a:latin typeface="S-Core Dream 3 Light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S-Core Dream 3 Light"/>
              </a:rPr>
              <a:t>이해가</a:t>
            </a:r>
            <a:r>
              <a:rPr lang="en-US" sz="1500" b="false" i="false" u="none" strike="noStrike">
                <a:solidFill>
                  <a:srgbClr val="000000"/>
                </a:solidFill>
                <a:latin typeface="S-Core Dream 3 Light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S-Core Dream 3 Light"/>
              </a:rPr>
              <a:t>되도록</a:t>
            </a:r>
            <a:r>
              <a:rPr lang="en-US" sz="1500" b="false" i="false" u="none" strike="noStrike">
                <a:solidFill>
                  <a:srgbClr val="000000"/>
                </a:solidFill>
                <a:latin typeface="S-Core Dream 3 Light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S-Core Dream 3 Light"/>
              </a:rPr>
              <a:t>전달해</a:t>
            </a:r>
            <a:r>
              <a:rPr lang="en-US" sz="1500" b="false" i="false" u="none" strike="noStrike">
                <a:solidFill>
                  <a:srgbClr val="000000"/>
                </a:solidFill>
                <a:latin typeface="S-Core Dream 3 Light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S-Core Dream 3 Light"/>
              </a:rPr>
              <a:t>줌</a:t>
            </a:r>
          </a:p>
          <a:p>
            <a:pPr algn="l" lvl="0">
              <a:lnSpc>
                <a:spcPct val="143341"/>
              </a:lnSpc>
            </a:pPr>
            <a:r>
              <a:rPr lang="en-US" sz="1500" b="false" i="false" u="none" strike="noStrike">
                <a:solidFill>
                  <a:srgbClr val="000000"/>
                </a:solidFill>
                <a:latin typeface="S-Core Dream 3 Light"/>
              </a:rPr>
              <a:t>- </a:t>
            </a:r>
            <a:r>
              <a:rPr lang="ko-KR" sz="1500" b="false" i="false" u="none" strike="noStrike">
                <a:solidFill>
                  <a:srgbClr val="000000"/>
                </a:solidFill>
                <a:ea typeface="S-Core Dream 3 Light"/>
              </a:rPr>
              <a:t>아쉬운점</a:t>
            </a:r>
            <a:r>
              <a:rPr lang="en-US" sz="1500" b="false" i="false" u="none" strike="noStrike">
                <a:solidFill>
                  <a:srgbClr val="000000"/>
                </a:solidFill>
                <a:latin typeface="S-Core Dream 3 Light"/>
              </a:rPr>
              <a:t> : </a:t>
            </a:r>
            <a:r>
              <a:rPr lang="ko-KR" sz="1500" b="false" i="false" u="none" strike="noStrike">
                <a:solidFill>
                  <a:srgbClr val="000000"/>
                </a:solidFill>
                <a:ea typeface="S-Core Dream 3 Light"/>
              </a:rPr>
              <a:t>같이</a:t>
            </a:r>
            <a:r>
              <a:rPr lang="en-US" sz="1500" b="false" i="false" u="none" strike="noStrike">
                <a:solidFill>
                  <a:srgbClr val="000000"/>
                </a:solidFill>
                <a:latin typeface="S-Core Dream 3 Light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S-Core Dream 3 Light"/>
              </a:rPr>
              <a:t>작업</a:t>
            </a:r>
            <a:r>
              <a:rPr lang="en-US" sz="1500" b="false" i="false" u="none" strike="noStrike">
                <a:solidFill>
                  <a:srgbClr val="000000"/>
                </a:solidFill>
                <a:latin typeface="S-Core Dream 3 Light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S-Core Dream 3 Light"/>
              </a:rPr>
              <a:t>하는</a:t>
            </a:r>
            <a:r>
              <a:rPr lang="en-US" sz="1500" b="false" i="false" u="none" strike="noStrike">
                <a:solidFill>
                  <a:srgbClr val="000000"/>
                </a:solidFill>
                <a:latin typeface="S-Core Dream 3 Light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S-Core Dream 3 Light"/>
              </a:rPr>
              <a:t>팀원과</a:t>
            </a:r>
            <a:r>
              <a:rPr lang="en-US" sz="1500" b="false" i="false" u="none" strike="noStrike">
                <a:solidFill>
                  <a:srgbClr val="000000"/>
                </a:solidFill>
                <a:latin typeface="S-Core Dream 3 Light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S-Core Dream 3 Light"/>
              </a:rPr>
              <a:t>소통이</a:t>
            </a:r>
            <a:r>
              <a:rPr lang="en-US" sz="1500" b="false" i="false" u="none" strike="noStrike">
                <a:solidFill>
                  <a:srgbClr val="000000"/>
                </a:solidFill>
                <a:latin typeface="S-Core Dream 3 Light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S-Core Dream 3 Light"/>
              </a:rPr>
              <a:t>부족하여</a:t>
            </a:r>
            <a:r>
              <a:rPr lang="en-US" sz="1500" b="false" i="false" u="none" strike="noStrike">
                <a:solidFill>
                  <a:srgbClr val="000000"/>
                </a:solidFill>
                <a:latin typeface="S-Core Dream 3 Light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S-Core Dream 3 Light"/>
              </a:rPr>
              <a:t>작업기간이</a:t>
            </a:r>
            <a:r>
              <a:rPr lang="en-US" sz="1500" b="false" i="false" u="none" strike="noStrike">
                <a:solidFill>
                  <a:srgbClr val="000000"/>
                </a:solidFill>
                <a:latin typeface="S-Core Dream 3 Light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S-Core Dream 3 Light"/>
              </a:rPr>
              <a:t>늦춰진게</a:t>
            </a:r>
            <a:r>
              <a:rPr lang="en-US" sz="1500" b="false" i="false" u="none" strike="noStrike">
                <a:solidFill>
                  <a:srgbClr val="000000"/>
                </a:solidFill>
                <a:latin typeface="S-Core Dream 3 Light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S-Core Dream 3 Light"/>
              </a:rPr>
              <a:t>아쉬움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6896100" y="4800600"/>
            <a:ext cx="49276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56786"/>
              </a:lnSpc>
            </a:pPr>
            <a:r>
              <a:rPr lang="ko-KR" sz="1800" b="false" i="false" u="none" strike="noStrike">
                <a:solidFill>
                  <a:srgbClr val="000000"/>
                </a:solidFill>
                <a:ea typeface="S-Core Dream 4 Regular"/>
              </a:rPr>
              <a:t>심재윤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6883400" y="5397500"/>
            <a:ext cx="4914900" cy="596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43341"/>
              </a:lnSpc>
            </a:pPr>
            <a:r>
              <a:rPr lang="en-US" sz="1500" b="false" i="false" u="none" strike="noStrike">
                <a:solidFill>
                  <a:srgbClr val="000000"/>
                </a:solidFill>
                <a:latin typeface="S-Core Dream 3 Light"/>
              </a:rPr>
              <a:t> - </a:t>
            </a:r>
            <a:r>
              <a:rPr lang="ko-KR" sz="1500" b="false" i="false" u="none" strike="noStrike">
                <a:solidFill>
                  <a:srgbClr val="000000"/>
                </a:solidFill>
                <a:ea typeface="S-Core Dream 3 Light"/>
              </a:rPr>
              <a:t>잘한</a:t>
            </a:r>
            <a:r>
              <a:rPr lang="en-US" sz="1500" b="false" i="false" u="none" strike="noStrike">
                <a:solidFill>
                  <a:srgbClr val="000000"/>
                </a:solidFill>
                <a:latin typeface="S-Core Dream 3 Light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S-Core Dream 3 Light"/>
              </a:rPr>
              <a:t>점</a:t>
            </a:r>
            <a:r>
              <a:rPr lang="en-US" sz="1500" b="false" i="false" u="none" strike="noStrike">
                <a:solidFill>
                  <a:srgbClr val="000000"/>
                </a:solidFill>
                <a:latin typeface="S-Core Dream 3 Light"/>
              </a:rPr>
              <a:t> : Table  </a:t>
            </a:r>
            <a:r>
              <a:rPr lang="ko-KR" sz="1500" b="false" i="false" u="none" strike="noStrike">
                <a:solidFill>
                  <a:srgbClr val="000000"/>
                </a:solidFill>
                <a:ea typeface="S-Core Dream 3 Light"/>
              </a:rPr>
              <a:t>구성과</a:t>
            </a:r>
            <a:r>
              <a:rPr lang="en-US" sz="1500" b="false" i="false" u="none" strike="noStrike">
                <a:solidFill>
                  <a:srgbClr val="000000"/>
                </a:solidFill>
                <a:latin typeface="S-Core Dream 3 Light"/>
              </a:rPr>
              <a:t> Service, Repository </a:t>
            </a:r>
            <a:r>
              <a:rPr lang="ko-KR" sz="1500" b="false" i="false" u="none" strike="noStrike">
                <a:solidFill>
                  <a:srgbClr val="000000"/>
                </a:solidFill>
                <a:ea typeface="S-Core Dream 3 Light"/>
              </a:rPr>
              <a:t>구현에</a:t>
            </a:r>
            <a:r>
              <a:rPr lang="en-US" sz="1500" b="false" i="false" u="none" strike="noStrike">
                <a:solidFill>
                  <a:srgbClr val="000000"/>
                </a:solidFill>
                <a:latin typeface="S-Core Dream 3 Light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S-Core Dream 3 Light"/>
              </a:rPr>
              <a:t>막힘없이</a:t>
            </a:r>
            <a:r>
              <a:rPr lang="en-US" sz="1500" b="false" i="false" u="none" strike="noStrike">
                <a:solidFill>
                  <a:srgbClr val="000000"/>
                </a:solidFill>
                <a:latin typeface="S-Core Dream 3 Light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S-Core Dream 3 Light"/>
              </a:rPr>
              <a:t>팀원들이</a:t>
            </a:r>
            <a:r>
              <a:rPr lang="en-US" sz="1500" b="false" i="false" u="none" strike="noStrike">
                <a:solidFill>
                  <a:srgbClr val="000000"/>
                </a:solidFill>
                <a:latin typeface="S-Core Dream 3 Light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S-Core Dream 3 Light"/>
              </a:rPr>
              <a:t>필요로</a:t>
            </a:r>
            <a:r>
              <a:rPr lang="en-US" sz="1500" b="false" i="false" u="none" strike="noStrike">
                <a:solidFill>
                  <a:srgbClr val="000000"/>
                </a:solidFill>
                <a:latin typeface="S-Core Dream 3 Light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S-Core Dream 3 Light"/>
              </a:rPr>
              <a:t>할</a:t>
            </a:r>
            <a:r>
              <a:rPr lang="en-US" sz="1500" b="false" i="false" u="none" strike="noStrike">
                <a:solidFill>
                  <a:srgbClr val="000000"/>
                </a:solidFill>
                <a:latin typeface="S-Core Dream 3 Light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S-Core Dream 3 Light"/>
              </a:rPr>
              <a:t>때</a:t>
            </a:r>
            <a:r>
              <a:rPr lang="en-US" sz="1500" b="false" i="false" u="none" strike="noStrike">
                <a:solidFill>
                  <a:srgbClr val="000000"/>
                </a:solidFill>
                <a:latin typeface="S-Core Dream 3 Light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S-Core Dream 3 Light"/>
              </a:rPr>
              <a:t>빠르게</a:t>
            </a:r>
            <a:r>
              <a:rPr lang="en-US" sz="1500" b="false" i="false" u="none" strike="noStrike">
                <a:solidFill>
                  <a:srgbClr val="000000"/>
                </a:solidFill>
                <a:latin typeface="S-Core Dream 3 Light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S-Core Dream 3 Light"/>
              </a:rPr>
              <a:t>만들어</a:t>
            </a:r>
            <a:r>
              <a:rPr lang="en-US" sz="1500" b="false" i="false" u="none" strike="noStrike">
                <a:solidFill>
                  <a:srgbClr val="000000"/>
                </a:solidFill>
                <a:latin typeface="S-Core Dream 3 Light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S-Core Dream 3 Light"/>
              </a:rPr>
              <a:t>줌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3594100" y="571500"/>
            <a:ext cx="11112500" cy="711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48487"/>
              </a:lnSpc>
            </a:pPr>
            <a:r>
              <a:rPr lang="ko-KR" sz="4000" b="false" i="false" u="none" strike="noStrike">
                <a:solidFill>
                  <a:srgbClr val="000000"/>
                </a:solidFill>
                <a:ea typeface="S-Core Dream 5 Medium"/>
              </a:rPr>
              <a:t>개인</a:t>
            </a:r>
            <a:r>
              <a:rPr lang="en-US" sz="4000" b="false" i="false" u="none" strike="noStrike">
                <a:solidFill>
                  <a:srgbClr val="000000"/>
                </a:solidFill>
                <a:latin typeface="S-Core Dream 5 Medium"/>
              </a:rPr>
              <a:t> </a:t>
            </a:r>
            <a:r>
              <a:rPr lang="ko-KR" sz="4000" b="false" i="false" u="none" strike="noStrike">
                <a:solidFill>
                  <a:srgbClr val="000000"/>
                </a:solidFill>
                <a:ea typeface="S-Core Dream 5 Medium"/>
              </a:rPr>
              <a:t>또는</a:t>
            </a:r>
            <a:r>
              <a:rPr lang="en-US" sz="4000" b="false" i="false" u="none" strike="noStrike">
                <a:solidFill>
                  <a:srgbClr val="000000"/>
                </a:solidFill>
                <a:latin typeface="S-Core Dream 5 Medium"/>
              </a:rPr>
              <a:t> </a:t>
            </a:r>
            <a:r>
              <a:rPr lang="ko-KR" sz="4000" b="false" i="false" u="none" strike="noStrike">
                <a:solidFill>
                  <a:srgbClr val="000000"/>
                </a:solidFill>
                <a:ea typeface="S-Core Dream 5 Medium"/>
              </a:rPr>
              <a:t>우리</a:t>
            </a:r>
            <a:r>
              <a:rPr lang="en-US" sz="4000" b="false" i="false" u="none" strike="noStrike">
                <a:solidFill>
                  <a:srgbClr val="000000"/>
                </a:solidFill>
                <a:latin typeface="S-Core Dream 5 Medium"/>
              </a:rPr>
              <a:t> </a:t>
            </a:r>
            <a:r>
              <a:rPr lang="ko-KR" sz="4000" b="false" i="false" u="none" strike="noStrike">
                <a:solidFill>
                  <a:srgbClr val="000000"/>
                </a:solidFill>
                <a:ea typeface="S-Core Dream 5 Medium"/>
              </a:rPr>
              <a:t>팀이</a:t>
            </a:r>
            <a:r>
              <a:rPr lang="en-US" sz="4000" b="false" i="false" u="none" strike="noStrike">
                <a:solidFill>
                  <a:srgbClr val="000000"/>
                </a:solidFill>
                <a:latin typeface="S-Core Dream 5 Medium"/>
              </a:rPr>
              <a:t> </a:t>
            </a:r>
            <a:r>
              <a:rPr lang="ko-KR" sz="4000" b="false" i="false" u="none" strike="noStrike">
                <a:solidFill>
                  <a:srgbClr val="000000"/>
                </a:solidFill>
                <a:ea typeface="S-Core Dream 5 Medium"/>
              </a:rPr>
              <a:t>잘한</a:t>
            </a:r>
            <a:r>
              <a:rPr lang="en-US" sz="4000" b="false" i="false" u="none" strike="noStrike">
                <a:solidFill>
                  <a:srgbClr val="000000"/>
                </a:solidFill>
                <a:latin typeface="S-Core Dream 5 Medium"/>
              </a:rPr>
              <a:t> </a:t>
            </a:r>
            <a:r>
              <a:rPr lang="ko-KR" sz="4000" b="false" i="false" u="none" strike="noStrike">
                <a:solidFill>
                  <a:srgbClr val="000000"/>
                </a:solidFill>
                <a:ea typeface="S-Core Dream 5 Medium"/>
              </a:rPr>
              <a:t>부분과</a:t>
            </a:r>
            <a:r>
              <a:rPr lang="en-US" sz="4000" b="false" i="false" u="none" strike="noStrike">
                <a:solidFill>
                  <a:srgbClr val="000000"/>
                </a:solidFill>
                <a:latin typeface="S-Core Dream 5 Medium"/>
              </a:rPr>
              <a:t> </a:t>
            </a:r>
            <a:r>
              <a:rPr lang="ko-KR" sz="4000" b="false" i="false" u="none" strike="noStrike">
                <a:solidFill>
                  <a:srgbClr val="000000"/>
                </a:solidFill>
                <a:ea typeface="S-Core Dream 5 Medium"/>
              </a:rPr>
              <a:t>아쉬운</a:t>
            </a:r>
            <a:r>
              <a:rPr lang="en-US" sz="4000" b="false" i="false" u="none" strike="noStrike">
                <a:solidFill>
                  <a:srgbClr val="000000"/>
                </a:solidFill>
                <a:latin typeface="S-Core Dream 5 Medium"/>
              </a:rPr>
              <a:t> </a:t>
            </a:r>
            <a:r>
              <a:rPr lang="ko-KR" sz="4000" b="false" i="false" u="none" strike="noStrike">
                <a:solidFill>
                  <a:srgbClr val="000000"/>
                </a:solidFill>
                <a:ea typeface="S-Core Dream 5 Medium"/>
              </a:rPr>
              <a:t>점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6997700" y="6172200"/>
            <a:ext cx="4914900" cy="266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43341"/>
              </a:lnSpc>
            </a:pPr>
            <a:r>
              <a:rPr lang="en-US" sz="1500" b="false" i="false" u="none" strike="noStrike">
                <a:solidFill>
                  <a:srgbClr val="000000"/>
                </a:solidFill>
                <a:latin typeface="S-Core Dream 3 Light"/>
              </a:rPr>
              <a:t> - </a:t>
            </a:r>
            <a:r>
              <a:rPr lang="ko-KR" sz="1500" b="false" i="false" u="none" strike="noStrike">
                <a:solidFill>
                  <a:srgbClr val="000000"/>
                </a:solidFill>
                <a:ea typeface="S-Core Dream 3 Light"/>
              </a:rPr>
              <a:t>못한점</a:t>
            </a:r>
            <a:r>
              <a:rPr lang="en-US" sz="1500" b="false" i="false" u="none" strike="noStrike">
                <a:solidFill>
                  <a:srgbClr val="000000"/>
                </a:solidFill>
                <a:latin typeface="S-Core Dream 3 Light"/>
              </a:rPr>
              <a:t> : </a:t>
            </a:r>
            <a:r>
              <a:rPr lang="ko-KR" sz="1500" b="false" i="false" u="none" strike="noStrike">
                <a:solidFill>
                  <a:srgbClr val="000000"/>
                </a:solidFill>
                <a:ea typeface="S-Core Dream 3 Light"/>
              </a:rPr>
              <a:t>좀</a:t>
            </a:r>
            <a:r>
              <a:rPr lang="en-US" sz="1500" b="false" i="false" u="none" strike="noStrike">
                <a:solidFill>
                  <a:srgbClr val="000000"/>
                </a:solidFill>
                <a:latin typeface="S-Core Dream 3 Light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S-Core Dream 3 Light"/>
              </a:rPr>
              <a:t>더</a:t>
            </a:r>
            <a:r>
              <a:rPr lang="en-US" sz="1500" b="false" i="false" u="none" strike="noStrike">
                <a:solidFill>
                  <a:srgbClr val="000000"/>
                </a:solidFill>
                <a:latin typeface="S-Core Dream 3 Light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S-Core Dream 3 Light"/>
              </a:rPr>
              <a:t>짜임새</a:t>
            </a:r>
            <a:r>
              <a:rPr lang="en-US" sz="1500" b="false" i="false" u="none" strike="noStrike">
                <a:solidFill>
                  <a:srgbClr val="000000"/>
                </a:solidFill>
                <a:latin typeface="S-Core Dream 3 Light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S-Core Dream 3 Light"/>
              </a:rPr>
              <a:t>있는</a:t>
            </a:r>
            <a:r>
              <a:rPr lang="en-US" sz="1500" b="false" i="false" u="none" strike="noStrike">
                <a:solidFill>
                  <a:srgbClr val="000000"/>
                </a:solidFill>
                <a:latin typeface="S-Core Dream 3 Light"/>
              </a:rPr>
              <a:t> DB</a:t>
            </a:r>
            <a:r>
              <a:rPr lang="ko-KR" sz="1500" b="false" i="false" u="none" strike="noStrike">
                <a:solidFill>
                  <a:srgbClr val="000000"/>
                </a:solidFill>
                <a:ea typeface="S-Core Dream 3 Light"/>
              </a:rPr>
              <a:t>설계를</a:t>
            </a:r>
            <a:r>
              <a:rPr lang="en-US" sz="1500" b="false" i="false" u="none" strike="noStrike">
                <a:solidFill>
                  <a:srgbClr val="000000"/>
                </a:solidFill>
                <a:latin typeface="S-Core Dream 3 Light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S-Core Dream 3 Light"/>
              </a:rPr>
              <a:t>못한게</a:t>
            </a:r>
            <a:r>
              <a:rPr lang="en-US" sz="1500" b="false" i="false" u="none" strike="noStrike">
                <a:solidFill>
                  <a:srgbClr val="000000"/>
                </a:solidFill>
                <a:latin typeface="S-Core Dream 3 Light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S-Core Dream 3 Light"/>
              </a:rPr>
              <a:t>아쉬움</a:t>
            </a:r>
            <a:r>
              <a:rPr lang="en-US" sz="1500" b="false" i="false" u="none" strike="noStrike">
                <a:solidFill>
                  <a:srgbClr val="000000"/>
                </a:solidFill>
                <a:latin typeface="S-Core Dream 3 Light"/>
              </a:rPr>
              <a:t>.</a:t>
            </a:r>
          </a:p>
        </p:txBody>
      </p:sp>
    </p:spTree>
  </p:cSld>
  <p:clrMapOvr>
    <a:masterClrMapping/>
  </p:clrMapOvr>
</p:sld>
</file>

<file path=ppt/slides/slide6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2806700" y="1739900"/>
            <a:ext cx="12674600" cy="24384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2806700" y="1752600"/>
            <a:ext cx="863600" cy="6731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2857500" y="1816100"/>
            <a:ext cx="8001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3710"/>
              </a:lnSpc>
            </a:pPr>
            <a:r>
              <a:rPr lang="ko-KR" sz="3000" b="false" i="false" u="none" strike="noStrike">
                <a:solidFill>
                  <a:srgbClr val="FFFFFF"/>
                </a:solidFill>
                <a:ea typeface="Prompt-Regular"/>
              </a:rPr>
              <a:t>팀원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464300" y="2057400"/>
            <a:ext cx="29845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56786"/>
              </a:lnSpc>
            </a:pPr>
            <a:r>
              <a:rPr lang="ko-KR" sz="1800" b="false" i="false" u="none" strike="noStrike">
                <a:solidFill>
                  <a:srgbClr val="000000"/>
                </a:solidFill>
                <a:ea typeface="S-Core Dream 4 Regular"/>
              </a:rPr>
              <a:t>한상호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464300" y="2921000"/>
            <a:ext cx="4914900" cy="596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43341"/>
              </a:lnSpc>
            </a:pPr>
            <a:r>
              <a:rPr lang="en-US" sz="1500" b="false" i="false" u="none" strike="noStrike">
                <a:solidFill>
                  <a:srgbClr val="000000"/>
                </a:solidFill>
                <a:latin typeface="S-Core Dream 3 Light"/>
              </a:rPr>
              <a:t>- </a:t>
            </a:r>
            <a:r>
              <a:rPr lang="ko-KR" sz="1500" b="false" i="false" u="none" strike="noStrike">
                <a:solidFill>
                  <a:srgbClr val="000000"/>
                </a:solidFill>
                <a:ea typeface="S-Core Dream 3 Light"/>
              </a:rPr>
              <a:t>잘한점</a:t>
            </a:r>
            <a:r>
              <a:rPr lang="en-US" sz="1500" b="false" i="false" u="none" strike="noStrike">
                <a:solidFill>
                  <a:srgbClr val="000000"/>
                </a:solidFill>
                <a:latin typeface="S-Core Dream 3 Light"/>
              </a:rPr>
              <a:t> : </a:t>
            </a:r>
            <a:r>
              <a:rPr lang="ko-KR" sz="1500" b="false" i="false" u="none" strike="noStrike">
                <a:solidFill>
                  <a:srgbClr val="000000"/>
                </a:solidFill>
                <a:ea typeface="S-Core Dream 3 Light"/>
              </a:rPr>
              <a:t>팀원과의</a:t>
            </a:r>
            <a:r>
              <a:rPr lang="en-US" sz="1500" b="false" i="false" u="none" strike="noStrike">
                <a:solidFill>
                  <a:srgbClr val="000000"/>
                </a:solidFill>
                <a:latin typeface="S-Core Dream 3 Light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S-Core Dream 3 Light"/>
              </a:rPr>
              <a:t>소통을</a:t>
            </a:r>
            <a:r>
              <a:rPr lang="en-US" sz="1500" b="false" i="false" u="none" strike="noStrike">
                <a:solidFill>
                  <a:srgbClr val="000000"/>
                </a:solidFill>
                <a:latin typeface="S-Core Dream 3 Light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S-Core Dream 3 Light"/>
              </a:rPr>
              <a:t>잘했다</a:t>
            </a:r>
            <a:r>
              <a:rPr lang="en-US" sz="1500" b="false" i="false" u="none" strike="noStrike">
                <a:solidFill>
                  <a:srgbClr val="000000"/>
                </a:solidFill>
                <a:latin typeface="S-Core Dream 3 Light"/>
              </a:rPr>
              <a:t>.</a:t>
            </a:r>
          </a:p>
          <a:p>
            <a:pPr algn="l" lvl="0">
              <a:lnSpc>
                <a:spcPct val="143341"/>
              </a:lnSpc>
            </a:pPr>
            <a:r>
              <a:rPr lang="en-US" sz="1500" b="false" i="false" u="none" strike="noStrike">
                <a:solidFill>
                  <a:srgbClr val="000000"/>
                </a:solidFill>
                <a:latin typeface="S-Core Dream 3 Light"/>
              </a:rPr>
              <a:t>- </a:t>
            </a:r>
            <a:r>
              <a:rPr lang="ko-KR" sz="1500" b="false" i="false" u="none" strike="noStrike">
                <a:solidFill>
                  <a:srgbClr val="000000"/>
                </a:solidFill>
                <a:ea typeface="S-Core Dream 3 Light"/>
              </a:rPr>
              <a:t>못한점</a:t>
            </a:r>
            <a:r>
              <a:rPr lang="en-US" sz="1500" b="false" i="false" u="none" strike="noStrike">
                <a:solidFill>
                  <a:srgbClr val="000000"/>
                </a:solidFill>
                <a:latin typeface="S-Core Dream 3 Light"/>
              </a:rPr>
              <a:t> : </a:t>
            </a:r>
            <a:r>
              <a:rPr lang="ko-KR" sz="1500" b="false" i="false" u="none" strike="noStrike">
                <a:solidFill>
                  <a:srgbClr val="000000"/>
                </a:solidFill>
                <a:ea typeface="S-Core Dream 3 Light"/>
              </a:rPr>
              <a:t>생각했던</a:t>
            </a:r>
            <a:r>
              <a:rPr lang="en-US" sz="1500" b="false" i="false" u="none" strike="noStrike">
                <a:solidFill>
                  <a:srgbClr val="000000"/>
                </a:solidFill>
                <a:latin typeface="S-Core Dream 3 Light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S-Core Dream 3 Light"/>
              </a:rPr>
              <a:t>기능을</a:t>
            </a:r>
            <a:r>
              <a:rPr lang="en-US" sz="1500" b="false" i="false" u="none" strike="noStrike">
                <a:solidFill>
                  <a:srgbClr val="000000"/>
                </a:solidFill>
                <a:latin typeface="S-Core Dream 3 Light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S-Core Dream 3 Light"/>
              </a:rPr>
              <a:t>전부</a:t>
            </a:r>
            <a:r>
              <a:rPr lang="en-US" sz="1500" b="false" i="false" u="none" strike="noStrike">
                <a:solidFill>
                  <a:srgbClr val="000000"/>
                </a:solidFill>
                <a:latin typeface="S-Core Dream 3 Light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S-Core Dream 3 Light"/>
              </a:rPr>
              <a:t>담지</a:t>
            </a:r>
            <a:r>
              <a:rPr lang="en-US" sz="1500" b="false" i="false" u="none" strike="noStrike">
                <a:solidFill>
                  <a:srgbClr val="000000"/>
                </a:solidFill>
                <a:latin typeface="S-Core Dream 3 Light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S-Core Dream 3 Light"/>
              </a:rPr>
              <a:t>못했다</a:t>
            </a:r>
            <a:r>
              <a:rPr lang="en-US" sz="1500" b="false" i="false" u="none" strike="noStrike">
                <a:solidFill>
                  <a:srgbClr val="000000"/>
                </a:solidFill>
                <a:latin typeface="S-Core Dream 3 Light"/>
              </a:rPr>
              <a:t>.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819400" y="4483100"/>
            <a:ext cx="12661900" cy="24384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4605000" y="4521200"/>
            <a:ext cx="863600" cy="6731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14566900" y="4572000"/>
            <a:ext cx="9144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3710"/>
              </a:lnSpc>
            </a:pPr>
            <a:r>
              <a:rPr lang="ko-KR" sz="3000" b="false" i="false" u="none" strike="noStrike">
                <a:solidFill>
                  <a:srgbClr val="FFFFFF"/>
                </a:solidFill>
                <a:ea typeface="Prompt-Regular"/>
              </a:rPr>
              <a:t>팀원</a:t>
            </a:r>
          </a:p>
        </p:txBody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2806700" y="7226300"/>
            <a:ext cx="12674600" cy="24384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2806700" y="7226300"/>
            <a:ext cx="863600" cy="6731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2052300" y="4508500"/>
            <a:ext cx="2374900" cy="23749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3886200" y="1752600"/>
            <a:ext cx="2349500" cy="23495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3860800" y="7531100"/>
            <a:ext cx="2489200" cy="1866900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2806700" y="7289800"/>
            <a:ext cx="9144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3710"/>
              </a:lnSpc>
            </a:pPr>
            <a:r>
              <a:rPr lang="ko-KR" sz="3000" b="false" i="false" u="none" strike="noStrike">
                <a:solidFill>
                  <a:srgbClr val="FFFFFF"/>
                </a:solidFill>
                <a:ea typeface="Prompt-Regular"/>
              </a:rPr>
              <a:t>팀원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680200" y="7658100"/>
            <a:ext cx="29845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56786"/>
              </a:lnSpc>
            </a:pPr>
            <a:r>
              <a:rPr lang="ko-KR" sz="1800" b="false" i="false" u="none" strike="noStrike">
                <a:solidFill>
                  <a:srgbClr val="000000"/>
                </a:solidFill>
                <a:ea typeface="S-Core Dream 4 Regular"/>
              </a:rPr>
              <a:t>박수민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642100" y="8039100"/>
            <a:ext cx="4914900" cy="1257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43341"/>
              </a:lnSpc>
            </a:pPr>
            <a:r>
              <a:rPr lang="ko-KR" sz="1500" b="false" i="false" u="none" strike="noStrike">
                <a:solidFill>
                  <a:srgbClr val="000000"/>
                </a:solidFill>
                <a:ea typeface="S-Core Dream 3 Light"/>
              </a:rPr>
              <a:t>잘한점</a:t>
            </a:r>
            <a:r>
              <a:rPr lang="en-US" sz="1500" b="false" i="false" u="none" strike="noStrike">
                <a:solidFill>
                  <a:srgbClr val="000000"/>
                </a:solidFill>
                <a:latin typeface="S-Core Dream 3 Light"/>
              </a:rPr>
              <a:t> :  </a:t>
            </a:r>
            <a:r>
              <a:rPr lang="ko-KR" sz="1500" b="false" i="false" u="none" strike="noStrike">
                <a:solidFill>
                  <a:srgbClr val="000000"/>
                </a:solidFill>
                <a:ea typeface="S-Core Dream 3 Light"/>
              </a:rPr>
              <a:t>기능</a:t>
            </a:r>
            <a:r>
              <a:rPr lang="en-US" sz="1500" b="false" i="false" u="none" strike="noStrike">
                <a:solidFill>
                  <a:srgbClr val="000000"/>
                </a:solidFill>
                <a:latin typeface="S-Core Dream 3 Light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S-Core Dream 3 Light"/>
              </a:rPr>
              <a:t>구현에</a:t>
            </a:r>
            <a:r>
              <a:rPr lang="en-US" sz="1500" b="false" i="false" u="none" strike="noStrike">
                <a:solidFill>
                  <a:srgbClr val="000000"/>
                </a:solidFill>
                <a:latin typeface="S-Core Dream 3 Light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S-Core Dream 3 Light"/>
              </a:rPr>
              <a:t>있어</a:t>
            </a:r>
            <a:r>
              <a:rPr lang="en-US" sz="1500" b="false" i="false" u="none" strike="noStrike">
                <a:solidFill>
                  <a:srgbClr val="000000"/>
                </a:solidFill>
                <a:latin typeface="S-Core Dream 3 Light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S-Core Dream 3 Light"/>
              </a:rPr>
              <a:t>그</a:t>
            </a:r>
            <a:r>
              <a:rPr lang="en-US" sz="1500" b="false" i="false" u="none" strike="noStrike">
                <a:solidFill>
                  <a:srgbClr val="000000"/>
                </a:solidFill>
                <a:latin typeface="S-Core Dream 3 Light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S-Core Dream 3 Light"/>
              </a:rPr>
              <a:t>동안</a:t>
            </a:r>
            <a:r>
              <a:rPr lang="en-US" sz="1500" b="false" i="false" u="none" strike="noStrike">
                <a:solidFill>
                  <a:srgbClr val="000000"/>
                </a:solidFill>
                <a:latin typeface="S-Core Dream 3 Light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S-Core Dream 3 Light"/>
              </a:rPr>
              <a:t>했던</a:t>
            </a:r>
            <a:r>
              <a:rPr lang="en-US" sz="1500" b="false" i="false" u="none" strike="noStrike">
                <a:solidFill>
                  <a:srgbClr val="000000"/>
                </a:solidFill>
                <a:latin typeface="S-Core Dream 3 Light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S-Core Dream 3 Light"/>
              </a:rPr>
              <a:t>기본적인</a:t>
            </a:r>
            <a:r>
              <a:rPr lang="en-US" sz="1500" b="false" i="false" u="none" strike="noStrike">
                <a:solidFill>
                  <a:srgbClr val="000000"/>
                </a:solidFill>
                <a:latin typeface="S-Core Dream 3 Light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S-Core Dream 3 Light"/>
              </a:rPr>
              <a:t>것들을</a:t>
            </a:r>
          </a:p>
          <a:p>
            <a:pPr algn="l" lvl="0">
              <a:lnSpc>
                <a:spcPct val="143341"/>
              </a:lnSpc>
            </a:pPr>
            <a:r>
              <a:rPr lang="ko-KR" sz="1500" b="false" i="false" u="none" strike="noStrike">
                <a:solidFill>
                  <a:srgbClr val="000000"/>
                </a:solidFill>
                <a:ea typeface="S-Core Dream 3 Light"/>
              </a:rPr>
              <a:t>조금이라도</a:t>
            </a:r>
            <a:r>
              <a:rPr lang="en-US" sz="1500" b="false" i="false" u="none" strike="noStrike">
                <a:solidFill>
                  <a:srgbClr val="000000"/>
                </a:solidFill>
                <a:latin typeface="S-Core Dream 3 Light"/>
              </a:rPr>
              <a:t>  </a:t>
            </a:r>
            <a:r>
              <a:rPr lang="ko-KR" sz="1500" b="false" i="false" u="none" strike="noStrike">
                <a:solidFill>
                  <a:srgbClr val="000000"/>
                </a:solidFill>
                <a:ea typeface="S-Core Dream 3 Light"/>
              </a:rPr>
              <a:t>했내던</a:t>
            </a:r>
            <a:r>
              <a:rPr lang="en-US" sz="1500" b="false" i="false" u="none" strike="noStrike">
                <a:solidFill>
                  <a:srgbClr val="000000"/>
                </a:solidFill>
                <a:latin typeface="S-Core Dream 3 Light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S-Core Dream 3 Light"/>
              </a:rPr>
              <a:t>점과</a:t>
            </a:r>
            <a:r>
              <a:rPr lang="en-US" sz="1500" b="false" i="false" u="none" strike="noStrike">
                <a:solidFill>
                  <a:srgbClr val="000000"/>
                </a:solidFill>
                <a:latin typeface="S-Core Dream 3 Light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S-Core Dream 3 Light"/>
              </a:rPr>
              <a:t>팀원들에게</a:t>
            </a:r>
            <a:r>
              <a:rPr lang="en-US" sz="1500" b="false" i="false" u="none" strike="noStrike">
                <a:solidFill>
                  <a:srgbClr val="000000"/>
                </a:solidFill>
                <a:latin typeface="S-Core Dream 3 Light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S-Core Dream 3 Light"/>
              </a:rPr>
              <a:t>도움이</a:t>
            </a:r>
            <a:r>
              <a:rPr lang="en-US" sz="1500" b="false" i="false" u="none" strike="noStrike">
                <a:solidFill>
                  <a:srgbClr val="000000"/>
                </a:solidFill>
                <a:latin typeface="S-Core Dream 3 Light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S-Core Dream 3 Light"/>
              </a:rPr>
              <a:t>되고</a:t>
            </a:r>
            <a:r>
              <a:rPr lang="en-US" sz="1500" b="false" i="false" u="none" strike="noStrike">
                <a:solidFill>
                  <a:srgbClr val="000000"/>
                </a:solidFill>
                <a:latin typeface="S-Core Dream 3 Light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S-Core Dream 3 Light"/>
              </a:rPr>
              <a:t>싶어</a:t>
            </a:r>
            <a:r>
              <a:rPr lang="en-US" sz="1500" b="false" i="false" u="none" strike="noStrike">
                <a:solidFill>
                  <a:srgbClr val="000000"/>
                </a:solidFill>
                <a:latin typeface="S-Core Dream 3 Light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S-Core Dream 3 Light"/>
              </a:rPr>
              <a:t>적극적으로</a:t>
            </a:r>
            <a:r>
              <a:rPr lang="en-US" sz="1500" b="false" i="false" u="none" strike="noStrike">
                <a:solidFill>
                  <a:srgbClr val="000000"/>
                </a:solidFill>
                <a:latin typeface="S-Core Dream 3 Light"/>
              </a:rPr>
              <a:t>  </a:t>
            </a:r>
            <a:r>
              <a:rPr lang="ko-KR" sz="1500" b="false" i="false" u="none" strike="noStrike">
                <a:solidFill>
                  <a:srgbClr val="000000"/>
                </a:solidFill>
                <a:ea typeface="S-Core Dream 3 Light"/>
              </a:rPr>
              <a:t>참여하고자하는</a:t>
            </a:r>
            <a:r>
              <a:rPr lang="en-US" sz="1500" b="false" i="false" u="none" strike="noStrike">
                <a:solidFill>
                  <a:srgbClr val="000000"/>
                </a:solidFill>
                <a:latin typeface="S-Core Dream 3 Light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S-Core Dream 3 Light"/>
              </a:rPr>
              <a:t>태도</a:t>
            </a:r>
            <a:r>
              <a:rPr lang="en-US" sz="1500" b="false" i="false" u="none" strike="noStrike">
                <a:solidFill>
                  <a:srgbClr val="000000"/>
                </a:solidFill>
                <a:latin typeface="S-Core Dream 3 Light"/>
              </a:rPr>
              <a:t>.</a:t>
            </a:r>
          </a:p>
          <a:p>
            <a:pPr algn="l" lvl="0">
              <a:lnSpc>
                <a:spcPct val="143341"/>
              </a:lnSpc>
            </a:pPr>
            <a:r>
              <a:rPr lang="ko-KR" sz="1500" b="false" i="false" u="none" strike="noStrike">
                <a:solidFill>
                  <a:srgbClr val="000000"/>
                </a:solidFill>
                <a:ea typeface="S-Core Dream 3 Light"/>
              </a:rPr>
              <a:t>아쉬운점</a:t>
            </a:r>
            <a:r>
              <a:rPr lang="en-US" sz="1500" b="false" i="false" u="none" strike="noStrike">
                <a:solidFill>
                  <a:srgbClr val="000000"/>
                </a:solidFill>
                <a:latin typeface="S-Core Dream 3 Light"/>
              </a:rPr>
              <a:t>: </a:t>
            </a:r>
            <a:r>
              <a:rPr lang="ko-KR" sz="1500" b="false" i="false" u="none" strike="noStrike">
                <a:solidFill>
                  <a:srgbClr val="000000"/>
                </a:solidFill>
                <a:ea typeface="S-Core Dream 3 Light"/>
              </a:rPr>
              <a:t>팀원들에게</a:t>
            </a:r>
            <a:r>
              <a:rPr lang="en-US" sz="1500" b="false" i="false" u="none" strike="noStrike">
                <a:solidFill>
                  <a:srgbClr val="000000"/>
                </a:solidFill>
                <a:latin typeface="S-Core Dream 3 Light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S-Core Dream 3 Light"/>
              </a:rPr>
              <a:t>많이</a:t>
            </a:r>
            <a:r>
              <a:rPr lang="en-US" sz="1500" b="false" i="false" u="none" strike="noStrike">
                <a:solidFill>
                  <a:srgbClr val="000000"/>
                </a:solidFill>
                <a:latin typeface="S-Core Dream 3 Light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S-Core Dream 3 Light"/>
              </a:rPr>
              <a:t>도움이</a:t>
            </a:r>
            <a:r>
              <a:rPr lang="en-US" sz="1500" b="false" i="false" u="none" strike="noStrike">
                <a:solidFill>
                  <a:srgbClr val="000000"/>
                </a:solidFill>
                <a:latin typeface="S-Core Dream 3 Light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S-Core Dream 3 Light"/>
              </a:rPr>
              <a:t>되지</a:t>
            </a:r>
            <a:r>
              <a:rPr lang="en-US" sz="1500" b="false" i="false" u="none" strike="noStrike">
                <a:solidFill>
                  <a:srgbClr val="000000"/>
                </a:solidFill>
                <a:latin typeface="S-Core Dream 3 Light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S-Core Dream 3 Light"/>
              </a:rPr>
              <a:t>못했던</a:t>
            </a:r>
            <a:r>
              <a:rPr lang="en-US" sz="1500" b="false" i="false" u="none" strike="noStrike">
                <a:solidFill>
                  <a:srgbClr val="000000"/>
                </a:solidFill>
                <a:latin typeface="S-Core Dream 3 Light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S-Core Dream 3 Light"/>
              </a:rPr>
              <a:t>점</a:t>
            </a:r>
            <a:r>
              <a:rPr lang="en-US" sz="1500" b="false" i="false" u="none" strike="noStrike">
                <a:solidFill>
                  <a:srgbClr val="000000"/>
                </a:solidFill>
                <a:latin typeface="S-Core Dream 3 Light"/>
              </a:rPr>
              <a:t>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6946900" y="4800600"/>
            <a:ext cx="49276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56786"/>
              </a:lnSpc>
            </a:pPr>
            <a:r>
              <a:rPr lang="ko-KR" sz="1800" b="false" i="false" u="none" strike="noStrike">
                <a:solidFill>
                  <a:srgbClr val="000000"/>
                </a:solidFill>
                <a:ea typeface="S-Core Dream 4 Regular"/>
              </a:rPr>
              <a:t>장효민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6667500" y="5397500"/>
            <a:ext cx="5207000" cy="596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43341"/>
              </a:lnSpc>
            </a:pPr>
            <a:r>
              <a:rPr lang="en-US" sz="1500" b="false" i="false" u="none" strike="noStrike">
                <a:solidFill>
                  <a:srgbClr val="000000"/>
                </a:solidFill>
                <a:latin typeface="S-Core Dream 3 Light"/>
              </a:rPr>
              <a:t>- </a:t>
            </a:r>
            <a:r>
              <a:rPr lang="ko-KR" sz="1500" b="false" i="false" u="none" strike="noStrike">
                <a:solidFill>
                  <a:srgbClr val="000000"/>
                </a:solidFill>
                <a:ea typeface="S-Core Dream 3 Light"/>
              </a:rPr>
              <a:t>잘한점</a:t>
            </a:r>
            <a:r>
              <a:rPr lang="en-US" sz="1500" b="false" i="false" u="none" strike="noStrike">
                <a:solidFill>
                  <a:srgbClr val="000000"/>
                </a:solidFill>
                <a:latin typeface="S-Core Dream 3 Light"/>
              </a:rPr>
              <a:t> : </a:t>
            </a:r>
            <a:r>
              <a:rPr lang="ko-KR" sz="1500" b="false" i="false" u="none" strike="noStrike">
                <a:solidFill>
                  <a:srgbClr val="000000"/>
                </a:solidFill>
                <a:ea typeface="S-Core Dream 3 Light"/>
              </a:rPr>
              <a:t>여러번</a:t>
            </a:r>
            <a:r>
              <a:rPr lang="en-US" sz="1500" b="false" i="false" u="none" strike="noStrike">
                <a:solidFill>
                  <a:srgbClr val="000000"/>
                </a:solidFill>
                <a:latin typeface="S-Core Dream 3 Light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S-Core Dream 3 Light"/>
              </a:rPr>
              <a:t>테스트</a:t>
            </a:r>
            <a:r>
              <a:rPr lang="en-US" sz="1500" b="false" i="false" u="none" strike="noStrike">
                <a:solidFill>
                  <a:srgbClr val="000000"/>
                </a:solidFill>
                <a:latin typeface="S-Core Dream 3 Light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S-Core Dream 3 Light"/>
              </a:rPr>
              <a:t>과정에서</a:t>
            </a:r>
            <a:r>
              <a:rPr lang="en-US" sz="1500" b="false" i="false" u="none" strike="noStrike">
                <a:solidFill>
                  <a:srgbClr val="000000"/>
                </a:solidFill>
                <a:latin typeface="S-Core Dream 3 Light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S-Core Dream 3 Light"/>
              </a:rPr>
              <a:t>오류를</a:t>
            </a:r>
            <a:r>
              <a:rPr lang="en-US" sz="1500" b="false" i="false" u="none" strike="noStrike">
                <a:solidFill>
                  <a:srgbClr val="000000"/>
                </a:solidFill>
                <a:latin typeface="S-Core Dream 3 Light"/>
              </a:rPr>
              <a:t>  </a:t>
            </a:r>
            <a:r>
              <a:rPr lang="ko-KR" sz="1500" b="false" i="false" u="none" strike="noStrike">
                <a:solidFill>
                  <a:srgbClr val="000000"/>
                </a:solidFill>
                <a:ea typeface="S-Core Dream 3 Light"/>
              </a:rPr>
              <a:t>고치고</a:t>
            </a:r>
            <a:r>
              <a:rPr lang="en-US" sz="1500" b="false" i="false" u="none" strike="noStrike">
                <a:solidFill>
                  <a:srgbClr val="000000"/>
                </a:solidFill>
                <a:latin typeface="S-Core Dream 3 Light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S-Core Dream 3 Light"/>
              </a:rPr>
              <a:t>기능을</a:t>
            </a:r>
            <a:r>
              <a:rPr lang="en-US" sz="1500" b="false" i="false" u="none" strike="noStrike">
                <a:solidFill>
                  <a:srgbClr val="000000"/>
                </a:solidFill>
                <a:latin typeface="S-Core Dream 3 Light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S-Core Dream 3 Light"/>
              </a:rPr>
              <a:t>최대한</a:t>
            </a:r>
            <a:r>
              <a:rPr lang="en-US" sz="1500" b="false" i="false" u="none" strike="noStrike">
                <a:solidFill>
                  <a:srgbClr val="000000"/>
                </a:solidFill>
                <a:latin typeface="S-Core Dream 3 Light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S-Core Dream 3 Light"/>
              </a:rPr>
              <a:t>구현하려함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3594100" y="571500"/>
            <a:ext cx="11112500" cy="711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48487"/>
              </a:lnSpc>
            </a:pPr>
            <a:r>
              <a:rPr lang="ko-KR" sz="4000" b="false" i="false" u="none" strike="noStrike">
                <a:solidFill>
                  <a:srgbClr val="000000"/>
                </a:solidFill>
                <a:ea typeface="S-Core Dream 5 Medium"/>
              </a:rPr>
              <a:t>개인</a:t>
            </a:r>
            <a:r>
              <a:rPr lang="en-US" sz="4000" b="false" i="false" u="none" strike="noStrike">
                <a:solidFill>
                  <a:srgbClr val="000000"/>
                </a:solidFill>
                <a:latin typeface="S-Core Dream 5 Medium"/>
              </a:rPr>
              <a:t> </a:t>
            </a:r>
            <a:r>
              <a:rPr lang="ko-KR" sz="4000" b="false" i="false" u="none" strike="noStrike">
                <a:solidFill>
                  <a:srgbClr val="000000"/>
                </a:solidFill>
                <a:ea typeface="S-Core Dream 5 Medium"/>
              </a:rPr>
              <a:t>또는</a:t>
            </a:r>
            <a:r>
              <a:rPr lang="en-US" sz="4000" b="false" i="false" u="none" strike="noStrike">
                <a:solidFill>
                  <a:srgbClr val="000000"/>
                </a:solidFill>
                <a:latin typeface="S-Core Dream 5 Medium"/>
              </a:rPr>
              <a:t> </a:t>
            </a:r>
            <a:r>
              <a:rPr lang="ko-KR" sz="4000" b="false" i="false" u="none" strike="noStrike">
                <a:solidFill>
                  <a:srgbClr val="000000"/>
                </a:solidFill>
                <a:ea typeface="S-Core Dream 5 Medium"/>
              </a:rPr>
              <a:t>우리</a:t>
            </a:r>
            <a:r>
              <a:rPr lang="en-US" sz="4000" b="false" i="false" u="none" strike="noStrike">
                <a:solidFill>
                  <a:srgbClr val="000000"/>
                </a:solidFill>
                <a:latin typeface="S-Core Dream 5 Medium"/>
              </a:rPr>
              <a:t> </a:t>
            </a:r>
            <a:r>
              <a:rPr lang="ko-KR" sz="4000" b="false" i="false" u="none" strike="noStrike">
                <a:solidFill>
                  <a:srgbClr val="000000"/>
                </a:solidFill>
                <a:ea typeface="S-Core Dream 5 Medium"/>
              </a:rPr>
              <a:t>팀이</a:t>
            </a:r>
            <a:r>
              <a:rPr lang="en-US" sz="4000" b="false" i="false" u="none" strike="noStrike">
                <a:solidFill>
                  <a:srgbClr val="000000"/>
                </a:solidFill>
                <a:latin typeface="S-Core Dream 5 Medium"/>
              </a:rPr>
              <a:t> </a:t>
            </a:r>
            <a:r>
              <a:rPr lang="ko-KR" sz="4000" b="false" i="false" u="none" strike="noStrike">
                <a:solidFill>
                  <a:srgbClr val="000000"/>
                </a:solidFill>
                <a:ea typeface="S-Core Dream 5 Medium"/>
              </a:rPr>
              <a:t>잘한</a:t>
            </a:r>
            <a:r>
              <a:rPr lang="en-US" sz="4000" b="false" i="false" u="none" strike="noStrike">
                <a:solidFill>
                  <a:srgbClr val="000000"/>
                </a:solidFill>
                <a:latin typeface="S-Core Dream 5 Medium"/>
              </a:rPr>
              <a:t> </a:t>
            </a:r>
            <a:r>
              <a:rPr lang="ko-KR" sz="4000" b="false" i="false" u="none" strike="noStrike">
                <a:solidFill>
                  <a:srgbClr val="000000"/>
                </a:solidFill>
                <a:ea typeface="S-Core Dream 5 Medium"/>
              </a:rPr>
              <a:t>부분과</a:t>
            </a:r>
            <a:r>
              <a:rPr lang="en-US" sz="4000" b="false" i="false" u="none" strike="noStrike">
                <a:solidFill>
                  <a:srgbClr val="000000"/>
                </a:solidFill>
                <a:latin typeface="S-Core Dream 5 Medium"/>
              </a:rPr>
              <a:t> </a:t>
            </a:r>
            <a:r>
              <a:rPr lang="ko-KR" sz="4000" b="false" i="false" u="none" strike="noStrike">
                <a:solidFill>
                  <a:srgbClr val="000000"/>
                </a:solidFill>
                <a:ea typeface="S-Core Dream 5 Medium"/>
              </a:rPr>
              <a:t>아쉬운</a:t>
            </a:r>
            <a:r>
              <a:rPr lang="en-US" sz="4000" b="false" i="false" u="none" strike="noStrike">
                <a:solidFill>
                  <a:srgbClr val="000000"/>
                </a:solidFill>
                <a:latin typeface="S-Core Dream 5 Medium"/>
              </a:rPr>
              <a:t> </a:t>
            </a:r>
            <a:r>
              <a:rPr lang="ko-KR" sz="4000" b="false" i="false" u="none" strike="noStrike">
                <a:solidFill>
                  <a:srgbClr val="000000"/>
                </a:solidFill>
                <a:ea typeface="S-Core Dream 5 Medium"/>
              </a:rPr>
              <a:t>점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6858000" y="6159500"/>
            <a:ext cx="4914900" cy="266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43341"/>
              </a:lnSpc>
            </a:pPr>
            <a:r>
              <a:rPr lang="en-US" sz="1500" b="false" i="false" u="none" strike="noStrike">
                <a:solidFill>
                  <a:srgbClr val="000000"/>
                </a:solidFill>
                <a:latin typeface="S-Core Dream 3 Light"/>
              </a:rPr>
              <a:t>- </a:t>
            </a:r>
            <a:r>
              <a:rPr lang="ko-KR" sz="1500" b="false" i="false" u="none" strike="noStrike">
                <a:solidFill>
                  <a:srgbClr val="000000"/>
                </a:solidFill>
                <a:ea typeface="S-Core Dream 3 Light"/>
              </a:rPr>
              <a:t>아쉬운점</a:t>
            </a:r>
            <a:r>
              <a:rPr lang="en-US" sz="1500" b="false" i="false" u="none" strike="noStrike">
                <a:solidFill>
                  <a:srgbClr val="000000"/>
                </a:solidFill>
                <a:latin typeface="S-Core Dream 3 Light"/>
              </a:rPr>
              <a:t> : </a:t>
            </a:r>
            <a:r>
              <a:rPr lang="ko-KR" sz="1500" b="false" i="false" u="none" strike="noStrike">
                <a:solidFill>
                  <a:srgbClr val="000000"/>
                </a:solidFill>
                <a:ea typeface="S-Core Dream 3 Light"/>
              </a:rPr>
              <a:t>실력이</a:t>
            </a:r>
            <a:r>
              <a:rPr lang="en-US" sz="1500" b="false" i="false" u="none" strike="noStrike">
                <a:solidFill>
                  <a:srgbClr val="000000"/>
                </a:solidFill>
                <a:latin typeface="S-Core Dream 3 Light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S-Core Dream 3 Light"/>
              </a:rPr>
              <a:t>부족하여</a:t>
            </a:r>
            <a:r>
              <a:rPr lang="en-US" sz="1500" b="false" i="false" u="none" strike="noStrike">
                <a:solidFill>
                  <a:srgbClr val="000000"/>
                </a:solidFill>
                <a:latin typeface="S-Core Dream 3 Light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S-Core Dream 3 Light"/>
              </a:rPr>
              <a:t>기능을</a:t>
            </a:r>
            <a:r>
              <a:rPr lang="en-US" sz="1500" b="false" i="false" u="none" strike="noStrike">
                <a:solidFill>
                  <a:srgbClr val="000000"/>
                </a:solidFill>
                <a:latin typeface="S-Core Dream 3 Light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S-Core Dream 3 Light"/>
              </a:rPr>
              <a:t>더</a:t>
            </a:r>
            <a:r>
              <a:rPr lang="en-US" sz="1500" b="false" i="false" u="none" strike="noStrike">
                <a:solidFill>
                  <a:srgbClr val="000000"/>
                </a:solidFill>
                <a:latin typeface="S-Core Dream 3 Light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S-Core Dream 3 Light"/>
              </a:rPr>
              <a:t>구현하지</a:t>
            </a:r>
            <a:r>
              <a:rPr lang="en-US" sz="1500" b="false" i="false" u="none" strike="noStrike">
                <a:solidFill>
                  <a:srgbClr val="000000"/>
                </a:solidFill>
                <a:latin typeface="S-Core Dream 3 Light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S-Core Dream 3 Light"/>
              </a:rPr>
              <a:t>못한</a:t>
            </a:r>
            <a:r>
              <a:rPr lang="en-US" sz="1500" b="false" i="false" u="none" strike="noStrike">
                <a:solidFill>
                  <a:srgbClr val="000000"/>
                </a:solidFill>
                <a:latin typeface="S-Core Dream 3 Light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S-Core Dream 3 Light"/>
              </a:rPr>
              <a:t>점</a:t>
            </a:r>
          </a:p>
        </p:txBody>
      </p:sp>
    </p:spTree>
  </p:cSld>
  <p:clrMapOvr>
    <a:masterClrMapping/>
  </p:clrMapOvr>
</p:sld>
</file>

<file path=ppt/slides/slide6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2806700" y="3098800"/>
            <a:ext cx="12674600" cy="24384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2806700" y="3111500"/>
            <a:ext cx="863600" cy="6731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2857500" y="3162300"/>
            <a:ext cx="8001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3710"/>
              </a:lnSpc>
            </a:pPr>
            <a:r>
              <a:rPr lang="ko-KR" sz="3000" b="false" i="false" u="none" strike="noStrike">
                <a:solidFill>
                  <a:srgbClr val="FFFFFF"/>
                </a:solidFill>
                <a:ea typeface="Prompt-Regular"/>
              </a:rPr>
              <a:t>팀원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705600" y="3416300"/>
            <a:ext cx="29845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56786"/>
              </a:lnSpc>
            </a:pPr>
            <a:r>
              <a:rPr lang="ko-KR" sz="1800" b="false" i="false" u="none" strike="noStrike">
                <a:solidFill>
                  <a:srgbClr val="000000"/>
                </a:solidFill>
                <a:ea typeface="S-Core Dream 4 Regular"/>
              </a:rPr>
              <a:t>이나연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705600" y="3873500"/>
            <a:ext cx="4914900" cy="1257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43341"/>
              </a:lnSpc>
            </a:pPr>
            <a:r>
              <a:rPr lang="en-US" sz="1500" b="false" i="false" u="none" strike="noStrike">
                <a:solidFill>
                  <a:srgbClr val="000000"/>
                </a:solidFill>
                <a:latin typeface="S-Core Dream 3 Light"/>
              </a:rPr>
              <a:t>- </a:t>
            </a:r>
            <a:r>
              <a:rPr lang="ko-KR" sz="1500" b="false" i="false" u="none" strike="noStrike">
                <a:solidFill>
                  <a:srgbClr val="000000"/>
                </a:solidFill>
                <a:ea typeface="S-Core Dream 3 Light"/>
              </a:rPr>
              <a:t>잘한점</a:t>
            </a:r>
            <a:r>
              <a:rPr lang="en-US" sz="1500" b="false" i="false" u="none" strike="noStrike">
                <a:solidFill>
                  <a:srgbClr val="000000"/>
                </a:solidFill>
                <a:latin typeface="S-Core Dream 3 Light"/>
              </a:rPr>
              <a:t> : API</a:t>
            </a:r>
            <a:r>
              <a:rPr lang="ko-KR" sz="1500" b="false" i="false" u="none" strike="noStrike">
                <a:solidFill>
                  <a:srgbClr val="000000"/>
                </a:solidFill>
                <a:ea typeface="S-Core Dream 3 Light"/>
              </a:rPr>
              <a:t>호출과</a:t>
            </a:r>
            <a:r>
              <a:rPr lang="en-US" sz="1500" b="false" i="false" u="none" strike="noStrike">
                <a:solidFill>
                  <a:srgbClr val="000000"/>
                </a:solidFill>
                <a:latin typeface="S-Core Dream 3 Light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S-Core Dream 3 Light"/>
              </a:rPr>
              <a:t>일정</a:t>
            </a:r>
            <a:r>
              <a:rPr lang="en-US" sz="1500" b="false" i="false" u="none" strike="noStrike">
                <a:solidFill>
                  <a:srgbClr val="000000"/>
                </a:solidFill>
                <a:latin typeface="S-Core Dream 3 Light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S-Core Dream 3 Light"/>
              </a:rPr>
              <a:t>공유용</a:t>
            </a:r>
            <a:r>
              <a:rPr lang="en-US" sz="1500" b="false" i="false" u="none" strike="noStrike">
                <a:solidFill>
                  <a:srgbClr val="000000"/>
                </a:solidFill>
                <a:latin typeface="S-Core Dream 3 Light"/>
              </a:rPr>
              <a:t> SOCKET</a:t>
            </a:r>
            <a:r>
              <a:rPr lang="ko-KR" sz="1500" b="false" i="false" u="none" strike="noStrike">
                <a:solidFill>
                  <a:srgbClr val="000000"/>
                </a:solidFill>
                <a:ea typeface="S-Core Dream 3 Light"/>
              </a:rPr>
              <a:t>을</a:t>
            </a:r>
            <a:r>
              <a:rPr lang="en-US" sz="1500" b="false" i="false" u="none" strike="noStrike">
                <a:solidFill>
                  <a:srgbClr val="000000"/>
                </a:solidFill>
                <a:latin typeface="S-Core Dream 3 Light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S-Core Dream 3 Light"/>
              </a:rPr>
              <a:t>기획했던</a:t>
            </a:r>
            <a:r>
              <a:rPr lang="en-US" sz="1500" b="false" i="false" u="none" strike="noStrike">
                <a:solidFill>
                  <a:srgbClr val="000000"/>
                </a:solidFill>
                <a:latin typeface="S-Core Dream 3 Light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S-Core Dream 3 Light"/>
              </a:rPr>
              <a:t>대로</a:t>
            </a:r>
            <a:r>
              <a:rPr lang="en-US" sz="1500" b="false" i="false" u="none" strike="noStrike">
                <a:solidFill>
                  <a:srgbClr val="000000"/>
                </a:solidFill>
                <a:latin typeface="S-Core Dream 3 Light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S-Core Dream 3 Light"/>
              </a:rPr>
              <a:t>생성하였고</a:t>
            </a:r>
            <a:r>
              <a:rPr lang="en-US" sz="1500" b="false" i="false" u="none" strike="noStrike">
                <a:solidFill>
                  <a:srgbClr val="000000"/>
                </a:solidFill>
                <a:latin typeface="S-Core Dream 3 Light"/>
              </a:rPr>
              <a:t>, </a:t>
            </a:r>
            <a:r>
              <a:rPr lang="ko-KR" sz="1500" b="false" i="false" u="none" strike="noStrike">
                <a:solidFill>
                  <a:srgbClr val="000000"/>
                </a:solidFill>
                <a:ea typeface="S-Core Dream 3 Light"/>
              </a:rPr>
              <a:t>깔끔하게</a:t>
            </a:r>
            <a:r>
              <a:rPr lang="en-US" sz="1500" b="false" i="false" u="none" strike="noStrike">
                <a:solidFill>
                  <a:srgbClr val="000000"/>
                </a:solidFill>
                <a:latin typeface="S-Core Dream 3 Light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S-Core Dream 3 Light"/>
              </a:rPr>
              <a:t>문서</a:t>
            </a:r>
            <a:r>
              <a:rPr lang="en-US" sz="1500" b="false" i="false" u="none" strike="noStrike">
                <a:solidFill>
                  <a:srgbClr val="000000"/>
                </a:solidFill>
                <a:latin typeface="S-Core Dream 3 Light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S-Core Dream 3 Light"/>
              </a:rPr>
              <a:t>작업을</a:t>
            </a:r>
            <a:r>
              <a:rPr lang="en-US" sz="1500" b="false" i="false" u="none" strike="noStrike">
                <a:solidFill>
                  <a:srgbClr val="000000"/>
                </a:solidFill>
                <a:latin typeface="S-Core Dream 3 Light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S-Core Dream 3 Light"/>
              </a:rPr>
              <a:t>완성하였다</a:t>
            </a:r>
            <a:r>
              <a:rPr lang="en-US" sz="1500" b="false" i="false" u="none" strike="noStrike">
                <a:solidFill>
                  <a:srgbClr val="000000"/>
                </a:solidFill>
                <a:latin typeface="S-Core Dream 3 Light"/>
              </a:rPr>
              <a:t>.</a:t>
            </a:r>
          </a:p>
          <a:p>
            <a:pPr algn="l" lvl="0">
              <a:lnSpc>
                <a:spcPct val="143341"/>
              </a:lnSpc>
            </a:pPr>
            <a:r>
              <a:rPr lang="en-US" sz="1500" b="false" i="false" u="none" strike="noStrike">
                <a:solidFill>
                  <a:srgbClr val="000000"/>
                </a:solidFill>
                <a:latin typeface="S-Core Dream 3 Light"/>
              </a:rPr>
              <a:t>- </a:t>
            </a:r>
            <a:r>
              <a:rPr lang="ko-KR" sz="1500" b="false" i="false" u="none" strike="noStrike">
                <a:solidFill>
                  <a:srgbClr val="000000"/>
                </a:solidFill>
                <a:ea typeface="S-Core Dream 3 Light"/>
              </a:rPr>
              <a:t>아쉬운점</a:t>
            </a:r>
            <a:r>
              <a:rPr lang="en-US" sz="1500" b="false" i="false" u="none" strike="noStrike">
                <a:solidFill>
                  <a:srgbClr val="000000"/>
                </a:solidFill>
                <a:latin typeface="S-Core Dream 3 Light"/>
              </a:rPr>
              <a:t> : </a:t>
            </a:r>
            <a:r>
              <a:rPr lang="ko-KR" sz="1500" b="false" i="false" u="none" strike="noStrike">
                <a:solidFill>
                  <a:srgbClr val="000000"/>
                </a:solidFill>
                <a:ea typeface="S-Core Dream 3 Light"/>
              </a:rPr>
              <a:t>이전에</a:t>
            </a:r>
            <a:r>
              <a:rPr lang="en-US" sz="1500" b="false" i="false" u="none" strike="noStrike">
                <a:solidFill>
                  <a:srgbClr val="000000"/>
                </a:solidFill>
                <a:latin typeface="S-Core Dream 3 Light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S-Core Dream 3 Light"/>
              </a:rPr>
              <a:t>배웠던</a:t>
            </a:r>
            <a:r>
              <a:rPr lang="en-US" sz="1500" b="false" i="false" u="none" strike="noStrike">
                <a:solidFill>
                  <a:srgbClr val="000000"/>
                </a:solidFill>
                <a:latin typeface="S-Core Dream 3 Light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S-Core Dream 3 Light"/>
              </a:rPr>
              <a:t>내용들을</a:t>
            </a:r>
            <a:r>
              <a:rPr lang="en-US" sz="1500" b="false" i="false" u="none" strike="noStrike">
                <a:solidFill>
                  <a:srgbClr val="000000"/>
                </a:solidFill>
                <a:latin typeface="S-Core Dream 3 Light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S-Core Dream 3 Light"/>
              </a:rPr>
              <a:t>활용하는데</a:t>
            </a:r>
            <a:r>
              <a:rPr lang="en-US" sz="1500" b="false" i="false" u="none" strike="noStrike">
                <a:solidFill>
                  <a:srgbClr val="000000"/>
                </a:solidFill>
                <a:latin typeface="S-Core Dream 3 Light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S-Core Dream 3 Light"/>
              </a:rPr>
              <a:t>조금씩</a:t>
            </a:r>
            <a:r>
              <a:rPr lang="en-US" sz="1500" b="false" i="false" u="none" strike="noStrike">
                <a:solidFill>
                  <a:srgbClr val="000000"/>
                </a:solidFill>
                <a:latin typeface="S-Core Dream 3 Light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S-Core Dream 3 Light"/>
              </a:rPr>
              <a:t>어려움이</a:t>
            </a:r>
            <a:r>
              <a:rPr lang="en-US" sz="1500" b="false" i="false" u="none" strike="noStrike">
                <a:solidFill>
                  <a:srgbClr val="000000"/>
                </a:solidFill>
                <a:latin typeface="S-Core Dream 3 Light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S-Core Dream 3 Light"/>
              </a:rPr>
              <a:t>있었어서</a:t>
            </a:r>
            <a:r>
              <a:rPr lang="en-US" sz="1500" b="false" i="false" u="none" strike="noStrike">
                <a:solidFill>
                  <a:srgbClr val="000000"/>
                </a:solidFill>
                <a:latin typeface="S-Core Dream 3 Light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S-Core Dream 3 Light"/>
              </a:rPr>
              <a:t>능률을</a:t>
            </a:r>
            <a:r>
              <a:rPr lang="en-US" sz="1500" b="false" i="false" u="none" strike="noStrike">
                <a:solidFill>
                  <a:srgbClr val="000000"/>
                </a:solidFill>
                <a:latin typeface="S-Core Dream 3 Light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S-Core Dream 3 Light"/>
              </a:rPr>
              <a:t>올릴</a:t>
            </a:r>
            <a:r>
              <a:rPr lang="en-US" sz="1500" b="false" i="false" u="none" strike="noStrike">
                <a:solidFill>
                  <a:srgbClr val="000000"/>
                </a:solidFill>
                <a:latin typeface="S-Core Dream 3 Light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S-Core Dream 3 Light"/>
              </a:rPr>
              <a:t>필요성을</a:t>
            </a:r>
            <a:r>
              <a:rPr lang="en-US" sz="1500" b="false" i="false" u="none" strike="noStrike">
                <a:solidFill>
                  <a:srgbClr val="000000"/>
                </a:solidFill>
                <a:latin typeface="S-Core Dream 3 Light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S-Core Dream 3 Light"/>
              </a:rPr>
              <a:t>느꼈다</a:t>
            </a:r>
            <a:r>
              <a:rPr lang="en-US" sz="1500" b="false" i="false" u="none" strike="noStrike">
                <a:solidFill>
                  <a:srgbClr val="000000"/>
                </a:solidFill>
                <a:latin typeface="S-Core Dream 3 Light"/>
              </a:rPr>
              <a:t>.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819400" y="5842000"/>
            <a:ext cx="12661900" cy="24384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4605000" y="5880100"/>
            <a:ext cx="863600" cy="6731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1734800" y="6121400"/>
            <a:ext cx="2768600" cy="18796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3860800" y="3505200"/>
            <a:ext cx="2413000" cy="16129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14566900" y="5930900"/>
            <a:ext cx="9144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3710"/>
              </a:lnSpc>
            </a:pPr>
            <a:r>
              <a:rPr lang="ko-KR" sz="3000" b="false" i="false" u="none" strike="noStrike">
                <a:solidFill>
                  <a:srgbClr val="FFFFFF"/>
                </a:solidFill>
                <a:ea typeface="Prompt-Regular"/>
              </a:rPr>
              <a:t>팀원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413500" y="6159500"/>
            <a:ext cx="49276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56786"/>
              </a:lnSpc>
            </a:pPr>
            <a:r>
              <a:rPr lang="ko-KR" sz="1800" b="false" i="false" u="none" strike="noStrike">
                <a:solidFill>
                  <a:srgbClr val="000000"/>
                </a:solidFill>
                <a:ea typeface="S-Core Dream 4 Regular"/>
              </a:rPr>
              <a:t>정기용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413500" y="6731000"/>
            <a:ext cx="4914900" cy="1257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43341"/>
              </a:lnSpc>
            </a:pPr>
            <a:r>
              <a:rPr lang="en-US" sz="1500" b="false" i="false" u="none" strike="noStrike">
                <a:solidFill>
                  <a:srgbClr val="000000"/>
                </a:solidFill>
                <a:latin typeface="S-Core Dream 3 Light"/>
              </a:rPr>
              <a:t>-</a:t>
            </a:r>
            <a:r>
              <a:rPr lang="ko-KR" sz="1500" b="false" i="false" u="none" strike="noStrike">
                <a:solidFill>
                  <a:srgbClr val="000000"/>
                </a:solidFill>
                <a:ea typeface="S-Core Dream 3 Light"/>
              </a:rPr>
              <a:t>잘한점</a:t>
            </a:r>
            <a:r>
              <a:rPr lang="en-US" sz="1500" b="false" i="false" u="none" strike="noStrike">
                <a:solidFill>
                  <a:srgbClr val="000000"/>
                </a:solidFill>
                <a:latin typeface="S-Core Dream 3 Light"/>
              </a:rPr>
              <a:t>: </a:t>
            </a:r>
            <a:r>
              <a:rPr lang="ko-KR" sz="1500" b="false" i="false" u="none" strike="noStrike">
                <a:solidFill>
                  <a:srgbClr val="000000"/>
                </a:solidFill>
                <a:ea typeface="S-Core Dream 3 Light"/>
              </a:rPr>
              <a:t>최대한</a:t>
            </a:r>
            <a:r>
              <a:rPr lang="en-US" sz="1500" b="false" i="false" u="none" strike="noStrike">
                <a:solidFill>
                  <a:srgbClr val="000000"/>
                </a:solidFill>
                <a:latin typeface="S-Core Dream 3 Light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S-Core Dream 3 Light"/>
              </a:rPr>
              <a:t>어떻게든</a:t>
            </a:r>
            <a:r>
              <a:rPr lang="en-US" sz="1500" b="false" i="false" u="none" strike="noStrike">
                <a:solidFill>
                  <a:srgbClr val="000000"/>
                </a:solidFill>
                <a:latin typeface="S-Core Dream 3 Light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S-Core Dream 3 Light"/>
              </a:rPr>
              <a:t>갖가지</a:t>
            </a:r>
            <a:r>
              <a:rPr lang="en-US" sz="1500" b="false" i="false" u="none" strike="noStrike">
                <a:solidFill>
                  <a:srgbClr val="000000"/>
                </a:solidFill>
                <a:latin typeface="S-Core Dream 3 Light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S-Core Dream 3 Light"/>
              </a:rPr>
              <a:t>방법으로</a:t>
            </a:r>
            <a:r>
              <a:rPr lang="en-US" sz="1500" b="false" i="false" u="none" strike="noStrike">
                <a:solidFill>
                  <a:srgbClr val="000000"/>
                </a:solidFill>
                <a:latin typeface="S-Core Dream 3 Light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S-Core Dream 3 Light"/>
              </a:rPr>
              <a:t>맡은일을</a:t>
            </a:r>
          </a:p>
          <a:p>
            <a:pPr algn="r" lvl="0">
              <a:lnSpc>
                <a:spcPct val="143341"/>
              </a:lnSpc>
            </a:pPr>
            <a:r>
              <a:rPr lang="ko-KR" sz="1500" b="false" i="false" u="none" strike="noStrike">
                <a:solidFill>
                  <a:srgbClr val="000000"/>
                </a:solidFill>
                <a:ea typeface="S-Core Dream 3 Light"/>
              </a:rPr>
              <a:t>해내서</a:t>
            </a:r>
            <a:r>
              <a:rPr lang="en-US" sz="1500" b="false" i="false" u="none" strike="noStrike">
                <a:solidFill>
                  <a:srgbClr val="000000"/>
                </a:solidFill>
                <a:latin typeface="S-Core Dream 3 Light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S-Core Dream 3 Light"/>
              </a:rPr>
              <a:t>프로젝트에</a:t>
            </a:r>
            <a:r>
              <a:rPr lang="en-US" sz="1500" b="false" i="false" u="none" strike="noStrike">
                <a:solidFill>
                  <a:srgbClr val="000000"/>
                </a:solidFill>
                <a:latin typeface="S-Core Dream 3 Light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S-Core Dream 3 Light"/>
              </a:rPr>
              <a:t>도움되는</a:t>
            </a:r>
            <a:r>
              <a:rPr lang="en-US" sz="1500" b="false" i="false" u="none" strike="noStrike">
                <a:solidFill>
                  <a:srgbClr val="000000"/>
                </a:solidFill>
                <a:latin typeface="S-Core Dream 3 Light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S-Core Dream 3 Light"/>
              </a:rPr>
              <a:t>일을</a:t>
            </a:r>
            <a:r>
              <a:rPr lang="en-US" sz="1500" b="false" i="false" u="none" strike="noStrike">
                <a:solidFill>
                  <a:srgbClr val="000000"/>
                </a:solidFill>
                <a:latin typeface="S-Core Dream 3 Light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S-Core Dream 3 Light"/>
              </a:rPr>
              <a:t>하였다</a:t>
            </a:r>
            <a:r>
              <a:rPr lang="en-US" sz="1500" b="false" i="false" u="none" strike="noStrike">
                <a:solidFill>
                  <a:srgbClr val="000000"/>
                </a:solidFill>
                <a:latin typeface="S-Core Dream 3 Light"/>
              </a:rPr>
              <a:t>.</a:t>
            </a:r>
          </a:p>
          <a:p>
            <a:pPr algn="r" lvl="0">
              <a:lnSpc>
                <a:spcPct val="143341"/>
              </a:lnSpc>
            </a:pPr>
            <a:r>
              <a:rPr lang="en-US" sz="1500" b="false" i="false" u="none" strike="noStrike">
                <a:solidFill>
                  <a:srgbClr val="000000"/>
                </a:solidFill>
                <a:latin typeface="S-Core Dream 3 Light"/>
              </a:rPr>
              <a:t>-</a:t>
            </a:r>
            <a:r>
              <a:rPr lang="ko-KR" sz="1500" b="false" i="false" u="none" strike="noStrike">
                <a:solidFill>
                  <a:srgbClr val="000000"/>
                </a:solidFill>
                <a:ea typeface="S-Core Dream 3 Light"/>
              </a:rPr>
              <a:t>아쉬운점</a:t>
            </a:r>
            <a:r>
              <a:rPr lang="en-US" sz="1500" b="false" i="false" u="none" strike="noStrike">
                <a:solidFill>
                  <a:srgbClr val="000000"/>
                </a:solidFill>
                <a:latin typeface="S-Core Dream 3 Light"/>
              </a:rPr>
              <a:t>: </a:t>
            </a:r>
            <a:r>
              <a:rPr lang="ko-KR" sz="1500" b="false" i="false" u="none" strike="noStrike">
                <a:solidFill>
                  <a:srgbClr val="000000"/>
                </a:solidFill>
                <a:ea typeface="S-Core Dream 3 Light"/>
              </a:rPr>
              <a:t>팀원들에</a:t>
            </a:r>
            <a:r>
              <a:rPr lang="en-US" sz="1500" b="false" i="false" u="none" strike="noStrike">
                <a:solidFill>
                  <a:srgbClr val="000000"/>
                </a:solidFill>
                <a:latin typeface="S-Core Dream 3 Light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S-Core Dream 3 Light"/>
              </a:rPr>
              <a:t>비해</a:t>
            </a:r>
            <a:r>
              <a:rPr lang="en-US" sz="1500" b="false" i="false" u="none" strike="noStrike">
                <a:solidFill>
                  <a:srgbClr val="000000"/>
                </a:solidFill>
                <a:latin typeface="S-Core Dream 3 Light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S-Core Dream 3 Light"/>
              </a:rPr>
              <a:t>약간</a:t>
            </a:r>
            <a:r>
              <a:rPr lang="en-US" sz="1500" b="false" i="false" u="none" strike="noStrike">
                <a:solidFill>
                  <a:srgbClr val="000000"/>
                </a:solidFill>
                <a:latin typeface="S-Core Dream 3 Light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S-Core Dream 3 Light"/>
              </a:rPr>
              <a:t>부족한</a:t>
            </a:r>
            <a:r>
              <a:rPr lang="en-US" sz="1500" b="false" i="false" u="none" strike="noStrike">
                <a:solidFill>
                  <a:srgbClr val="000000"/>
                </a:solidFill>
                <a:latin typeface="S-Core Dream 3 Light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S-Core Dream 3 Light"/>
              </a:rPr>
              <a:t>실력이있어서</a:t>
            </a:r>
          </a:p>
          <a:p>
            <a:pPr algn="r" lvl="0">
              <a:lnSpc>
                <a:spcPct val="143341"/>
              </a:lnSpc>
            </a:pPr>
            <a:r>
              <a:rPr lang="ko-KR" sz="1500" b="false" i="false" u="none" strike="noStrike">
                <a:solidFill>
                  <a:srgbClr val="000000"/>
                </a:solidFill>
                <a:ea typeface="S-Core Dream 3 Light"/>
              </a:rPr>
              <a:t>초중반에</a:t>
            </a:r>
            <a:r>
              <a:rPr lang="en-US" sz="1500" b="false" i="false" u="none" strike="noStrike">
                <a:solidFill>
                  <a:srgbClr val="000000"/>
                </a:solidFill>
                <a:latin typeface="S-Core Dream 3 Light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S-Core Dream 3 Light"/>
              </a:rPr>
              <a:t>많은</a:t>
            </a:r>
            <a:r>
              <a:rPr lang="en-US" sz="1500" b="false" i="false" u="none" strike="noStrike">
                <a:solidFill>
                  <a:srgbClr val="000000"/>
                </a:solidFill>
                <a:latin typeface="S-Core Dream 3 Light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S-Core Dream 3 Light"/>
              </a:rPr>
              <a:t>도움을</a:t>
            </a:r>
            <a:r>
              <a:rPr lang="en-US" sz="1500" b="false" i="false" u="none" strike="noStrike">
                <a:solidFill>
                  <a:srgbClr val="000000"/>
                </a:solidFill>
                <a:latin typeface="S-Core Dream 3 Light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S-Core Dream 3 Light"/>
              </a:rPr>
              <a:t>주지</a:t>
            </a:r>
            <a:r>
              <a:rPr lang="en-US" sz="1500" b="false" i="false" u="none" strike="noStrike">
                <a:solidFill>
                  <a:srgbClr val="000000"/>
                </a:solidFill>
                <a:latin typeface="S-Core Dream 3 Light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S-Core Dream 3 Light"/>
              </a:rPr>
              <a:t>못했던게</a:t>
            </a:r>
            <a:r>
              <a:rPr lang="en-US" sz="1500" b="false" i="false" u="none" strike="noStrike">
                <a:solidFill>
                  <a:srgbClr val="000000"/>
                </a:solidFill>
                <a:latin typeface="S-Core Dream 3 Light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S-Core Dream 3 Light"/>
              </a:rPr>
              <a:t>컸다</a:t>
            </a:r>
            <a:r>
              <a:rPr lang="en-US" sz="1500" b="false" i="false" u="none" strike="noStrike">
                <a:solidFill>
                  <a:srgbClr val="000000"/>
                </a:solidFill>
                <a:latin typeface="S-Core Dream 3 Light"/>
              </a:rPr>
              <a:t>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594100" y="1079500"/>
            <a:ext cx="11112500" cy="711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48487"/>
              </a:lnSpc>
            </a:pPr>
            <a:r>
              <a:rPr lang="ko-KR" sz="4000" b="false" i="false" u="none" strike="noStrike">
                <a:solidFill>
                  <a:srgbClr val="000000"/>
                </a:solidFill>
                <a:ea typeface="S-Core Dream 5 Medium"/>
              </a:rPr>
              <a:t>개인</a:t>
            </a:r>
            <a:r>
              <a:rPr lang="en-US" sz="4000" b="false" i="false" u="none" strike="noStrike">
                <a:solidFill>
                  <a:srgbClr val="000000"/>
                </a:solidFill>
                <a:latin typeface="S-Core Dream 5 Medium"/>
              </a:rPr>
              <a:t> </a:t>
            </a:r>
            <a:r>
              <a:rPr lang="ko-KR" sz="4000" b="false" i="false" u="none" strike="noStrike">
                <a:solidFill>
                  <a:srgbClr val="000000"/>
                </a:solidFill>
                <a:ea typeface="S-Core Dream 5 Medium"/>
              </a:rPr>
              <a:t>또는</a:t>
            </a:r>
            <a:r>
              <a:rPr lang="en-US" sz="4000" b="false" i="false" u="none" strike="noStrike">
                <a:solidFill>
                  <a:srgbClr val="000000"/>
                </a:solidFill>
                <a:latin typeface="S-Core Dream 5 Medium"/>
              </a:rPr>
              <a:t> </a:t>
            </a:r>
            <a:r>
              <a:rPr lang="ko-KR" sz="4000" b="false" i="false" u="none" strike="noStrike">
                <a:solidFill>
                  <a:srgbClr val="000000"/>
                </a:solidFill>
                <a:ea typeface="S-Core Dream 5 Medium"/>
              </a:rPr>
              <a:t>우리</a:t>
            </a:r>
            <a:r>
              <a:rPr lang="en-US" sz="4000" b="false" i="false" u="none" strike="noStrike">
                <a:solidFill>
                  <a:srgbClr val="000000"/>
                </a:solidFill>
                <a:latin typeface="S-Core Dream 5 Medium"/>
              </a:rPr>
              <a:t> </a:t>
            </a:r>
            <a:r>
              <a:rPr lang="ko-KR" sz="4000" b="false" i="false" u="none" strike="noStrike">
                <a:solidFill>
                  <a:srgbClr val="000000"/>
                </a:solidFill>
                <a:ea typeface="S-Core Dream 5 Medium"/>
              </a:rPr>
              <a:t>팀이</a:t>
            </a:r>
            <a:r>
              <a:rPr lang="en-US" sz="4000" b="false" i="false" u="none" strike="noStrike">
                <a:solidFill>
                  <a:srgbClr val="000000"/>
                </a:solidFill>
                <a:latin typeface="S-Core Dream 5 Medium"/>
              </a:rPr>
              <a:t> </a:t>
            </a:r>
            <a:r>
              <a:rPr lang="ko-KR" sz="4000" b="false" i="false" u="none" strike="noStrike">
                <a:solidFill>
                  <a:srgbClr val="000000"/>
                </a:solidFill>
                <a:ea typeface="S-Core Dream 5 Medium"/>
              </a:rPr>
              <a:t>잘한</a:t>
            </a:r>
            <a:r>
              <a:rPr lang="en-US" sz="4000" b="false" i="false" u="none" strike="noStrike">
                <a:solidFill>
                  <a:srgbClr val="000000"/>
                </a:solidFill>
                <a:latin typeface="S-Core Dream 5 Medium"/>
              </a:rPr>
              <a:t> </a:t>
            </a:r>
            <a:r>
              <a:rPr lang="ko-KR" sz="4000" b="false" i="false" u="none" strike="noStrike">
                <a:solidFill>
                  <a:srgbClr val="000000"/>
                </a:solidFill>
                <a:ea typeface="S-Core Dream 5 Medium"/>
              </a:rPr>
              <a:t>부분과</a:t>
            </a:r>
            <a:r>
              <a:rPr lang="en-US" sz="4000" b="false" i="false" u="none" strike="noStrike">
                <a:solidFill>
                  <a:srgbClr val="000000"/>
                </a:solidFill>
                <a:latin typeface="S-Core Dream 5 Medium"/>
              </a:rPr>
              <a:t> </a:t>
            </a:r>
            <a:r>
              <a:rPr lang="ko-KR" sz="4000" b="false" i="false" u="none" strike="noStrike">
                <a:solidFill>
                  <a:srgbClr val="000000"/>
                </a:solidFill>
                <a:ea typeface="S-Core Dream 5 Medium"/>
              </a:rPr>
              <a:t>아쉬운</a:t>
            </a:r>
            <a:r>
              <a:rPr lang="en-US" sz="4000" b="false" i="false" u="none" strike="noStrike">
                <a:solidFill>
                  <a:srgbClr val="000000"/>
                </a:solidFill>
                <a:latin typeface="S-Core Dream 5 Medium"/>
              </a:rPr>
              <a:t> </a:t>
            </a:r>
            <a:r>
              <a:rPr lang="ko-KR" sz="4000" b="false" i="false" u="none" strike="noStrike">
                <a:solidFill>
                  <a:srgbClr val="000000"/>
                </a:solidFill>
                <a:ea typeface="S-Core Dream 5 Medium"/>
              </a:rPr>
              <a:t>점</a:t>
            </a:r>
          </a:p>
        </p:txBody>
      </p:sp>
    </p:spTree>
  </p:cSld>
  <p:clrMapOvr>
    <a:masterClrMapping/>
  </p:clrMapOvr>
</p:sld>
</file>

<file path=ppt/slides/slide6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2230100" y="3746500"/>
            <a:ext cx="6172200" cy="61722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0" y="8445500"/>
            <a:ext cx="6172200" cy="19939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2115800" y="6667500"/>
            <a:ext cx="6172200" cy="35560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6057900" y="7988300"/>
            <a:ext cx="6172200" cy="22987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7226300" y="4267200"/>
            <a:ext cx="6172200" cy="61722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3594100" y="711200"/>
            <a:ext cx="11112500" cy="162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48487"/>
              </a:lnSpc>
            </a:pPr>
            <a:r>
              <a:rPr lang="ko-KR" sz="4000" b="false" i="false" u="none" strike="noStrike">
                <a:solidFill>
                  <a:srgbClr val="000000"/>
                </a:solidFill>
                <a:ea typeface="S-Core Dream 5 Medium"/>
              </a:rPr>
              <a:t>프로젝트</a:t>
            </a:r>
            <a:r>
              <a:rPr lang="en-US" sz="4000" b="false" i="false" u="none" strike="noStrike">
                <a:solidFill>
                  <a:srgbClr val="000000"/>
                </a:solidFill>
                <a:latin typeface="S-Core Dream 5 Medium"/>
              </a:rPr>
              <a:t> </a:t>
            </a:r>
            <a:r>
              <a:rPr lang="ko-KR" sz="4000" b="false" i="false" u="none" strike="noStrike">
                <a:solidFill>
                  <a:srgbClr val="000000"/>
                </a:solidFill>
                <a:ea typeface="S-Core Dream 5 Medium"/>
              </a:rPr>
              <a:t>결과물의</a:t>
            </a:r>
            <a:r>
              <a:rPr lang="en-US" sz="4000" b="false" i="false" u="none" strike="noStrike">
                <a:solidFill>
                  <a:srgbClr val="000000"/>
                </a:solidFill>
                <a:latin typeface="S-Core Dream 5 Medium"/>
              </a:rPr>
              <a:t> </a:t>
            </a:r>
          </a:p>
          <a:p>
            <a:pPr algn="ctr" lvl="0">
              <a:lnSpc>
                <a:spcPct val="148487"/>
              </a:lnSpc>
            </a:pPr>
            <a:r>
              <a:rPr lang="ko-KR" sz="4000" b="false" i="false" u="none" strike="noStrike">
                <a:solidFill>
                  <a:srgbClr val="000000"/>
                </a:solidFill>
                <a:ea typeface="S-Core Dream 5 Medium"/>
              </a:rPr>
              <a:t>추후</a:t>
            </a:r>
            <a:r>
              <a:rPr lang="en-US" sz="4000" b="false" i="false" u="none" strike="noStrike">
                <a:solidFill>
                  <a:srgbClr val="000000"/>
                </a:solidFill>
                <a:latin typeface="S-Core Dream 5 Medium"/>
              </a:rPr>
              <a:t> </a:t>
            </a:r>
            <a:r>
              <a:rPr lang="ko-KR" sz="4000" b="false" i="false" u="none" strike="noStrike">
                <a:solidFill>
                  <a:srgbClr val="000000"/>
                </a:solidFill>
                <a:ea typeface="S-Core Dream 5 Medium"/>
              </a:rPr>
              <a:t>개선점이나</a:t>
            </a:r>
            <a:r>
              <a:rPr lang="en-US" sz="4000" b="false" i="false" u="none" strike="noStrike">
                <a:solidFill>
                  <a:srgbClr val="000000"/>
                </a:solidFill>
                <a:latin typeface="S-Core Dream 5 Medium"/>
              </a:rPr>
              <a:t> </a:t>
            </a:r>
            <a:r>
              <a:rPr lang="ko-KR" sz="4000" b="false" i="false" u="none" strike="noStrike">
                <a:solidFill>
                  <a:srgbClr val="000000"/>
                </a:solidFill>
                <a:ea typeface="S-Core Dream 5 Medium"/>
              </a:rPr>
              <a:t>보완할</a:t>
            </a:r>
            <a:r>
              <a:rPr lang="en-US" sz="4000" b="false" i="false" u="none" strike="noStrike">
                <a:solidFill>
                  <a:srgbClr val="000000"/>
                </a:solidFill>
                <a:latin typeface="S-Core Dream 5 Medium"/>
              </a:rPr>
              <a:t> </a:t>
            </a:r>
            <a:r>
              <a:rPr lang="ko-KR" sz="4000" b="false" i="false" u="none" strike="noStrike">
                <a:solidFill>
                  <a:srgbClr val="000000"/>
                </a:solidFill>
                <a:ea typeface="S-Core Dream 5 Medium"/>
              </a:rPr>
              <a:t>점</a:t>
            </a:r>
            <a:r>
              <a:rPr lang="en-US" sz="4000" b="false" i="false" u="none" strike="noStrike">
                <a:solidFill>
                  <a:srgbClr val="000000"/>
                </a:solidFill>
                <a:latin typeface="S-Core Dream 5 Medium"/>
              </a:rPr>
              <a:t> </a:t>
            </a:r>
            <a:r>
              <a:rPr lang="ko-KR" sz="4000" b="false" i="false" u="none" strike="noStrike">
                <a:solidFill>
                  <a:srgbClr val="000000"/>
                </a:solidFill>
                <a:ea typeface="S-Core Dream 5 Medium"/>
              </a:rPr>
              <a:t>등</a:t>
            </a:r>
            <a:r>
              <a:rPr lang="en-US" sz="4000" b="false" i="false" u="none" strike="noStrike">
                <a:solidFill>
                  <a:srgbClr val="000000"/>
                </a:solidFill>
                <a:latin typeface="S-Core Dream 5 Medium"/>
              </a:rPr>
              <a:t> </a:t>
            </a:r>
            <a:r>
              <a:rPr lang="ko-KR" sz="4000" b="false" i="false" u="none" strike="noStrike">
                <a:solidFill>
                  <a:srgbClr val="000000"/>
                </a:solidFill>
                <a:ea typeface="S-Core Dream 5 Medium"/>
              </a:rPr>
              <a:t>내용</a:t>
            </a:r>
            <a:r>
              <a:rPr lang="en-US" sz="4000" b="false" i="false" u="none" strike="noStrike">
                <a:solidFill>
                  <a:srgbClr val="000000"/>
                </a:solidFill>
                <a:latin typeface="S-Core Dream 5 Medium"/>
              </a:rPr>
              <a:t> </a:t>
            </a:r>
            <a:r>
              <a:rPr lang="ko-KR" sz="4000" b="false" i="false" u="none" strike="noStrike">
                <a:solidFill>
                  <a:srgbClr val="000000"/>
                </a:solidFill>
                <a:ea typeface="S-Core Dream 5 Medium"/>
              </a:rPr>
              <a:t>정리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58800" y="2768600"/>
            <a:ext cx="11087100" cy="3937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48487"/>
              </a:lnSpc>
            </a:pPr>
            <a:r>
              <a:rPr lang="ko-KR" sz="3000" b="false" i="false" u="none" strike="noStrike">
                <a:solidFill>
                  <a:srgbClr val="000000"/>
                </a:solidFill>
                <a:ea typeface="S-Core Dream 5 Medium"/>
              </a:rPr>
              <a:t>아래</a:t>
            </a:r>
            <a:r>
              <a:rPr lang="en-US" sz="3000" b="false" i="false" u="none" strike="noStrike">
                <a:solidFill>
                  <a:srgbClr val="000000"/>
                </a:solidFill>
                <a:latin typeface="S-Core Dream 5 Medium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S-Core Dream 5 Medium"/>
              </a:rPr>
              <a:t>이미지의</a:t>
            </a:r>
            <a:r>
              <a:rPr lang="en-US" sz="3000" b="false" i="false" u="none" strike="noStrike">
                <a:solidFill>
                  <a:srgbClr val="000000"/>
                </a:solidFill>
                <a:latin typeface="S-Core Dream 5 Medium"/>
              </a:rPr>
              <a:t> UI/UX </a:t>
            </a:r>
            <a:r>
              <a:rPr lang="ko-KR" sz="3000" b="false" i="false" u="none" strike="noStrike">
                <a:solidFill>
                  <a:srgbClr val="000000"/>
                </a:solidFill>
                <a:ea typeface="S-Core Dream 5 Medium"/>
              </a:rPr>
              <a:t>적용</a:t>
            </a:r>
            <a:r>
              <a:rPr lang="en-US" sz="3000" b="false" i="false" u="none" strike="noStrike">
                <a:solidFill>
                  <a:srgbClr val="000000"/>
                </a:solidFill>
                <a:latin typeface="S-Core Dream 5 Medium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S-Core Dream 5 Medium"/>
              </a:rPr>
              <a:t>및</a:t>
            </a:r>
            <a:r>
              <a:rPr lang="en-US" sz="3000" b="false" i="false" u="none" strike="noStrike">
                <a:solidFill>
                  <a:srgbClr val="000000"/>
                </a:solidFill>
                <a:latin typeface="S-Core Dream 5 Medium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S-Core Dream 5 Medium"/>
              </a:rPr>
              <a:t>디자인</a:t>
            </a:r>
            <a:r>
              <a:rPr lang="en-US" sz="3000" b="false" i="false" u="none" strike="noStrike">
                <a:solidFill>
                  <a:srgbClr val="000000"/>
                </a:solidFill>
                <a:latin typeface="S-Core Dream 5 Medium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S-Core Dream 5 Medium"/>
              </a:rPr>
              <a:t>수정</a:t>
            </a:r>
          </a:p>
          <a:p>
            <a:pPr algn="l" lvl="0">
              <a:lnSpc>
                <a:spcPct val="148487"/>
              </a:lnSpc>
            </a:pPr>
            <a:r>
              <a:rPr lang="ko-KR" sz="3000" b="false" i="false" u="none" strike="noStrike">
                <a:solidFill>
                  <a:srgbClr val="000000"/>
                </a:solidFill>
                <a:ea typeface="S-Core Dream 5 Medium"/>
              </a:rPr>
              <a:t>플랜</a:t>
            </a:r>
            <a:r>
              <a:rPr lang="en-US" sz="3000" b="false" i="false" u="none" strike="noStrike">
                <a:solidFill>
                  <a:srgbClr val="000000"/>
                </a:solidFill>
                <a:latin typeface="S-Core Dream 5 Medium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S-Core Dream 5 Medium"/>
              </a:rPr>
              <a:t>수정및</a:t>
            </a:r>
            <a:r>
              <a:rPr lang="en-US" sz="3000" b="false" i="false" u="none" strike="noStrike">
                <a:solidFill>
                  <a:srgbClr val="000000"/>
                </a:solidFill>
                <a:latin typeface="S-Core Dream 5 Medium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S-Core Dream 5 Medium"/>
              </a:rPr>
              <a:t>삭제</a:t>
            </a:r>
            <a:r>
              <a:rPr lang="en-US" sz="3000" b="false" i="false" u="none" strike="noStrike">
                <a:solidFill>
                  <a:srgbClr val="000000"/>
                </a:solidFill>
                <a:latin typeface="S-Core Dream 5 Medium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S-Core Dream 5 Medium"/>
              </a:rPr>
              <a:t>작업</a:t>
            </a:r>
          </a:p>
          <a:p>
            <a:pPr algn="l" lvl="0">
              <a:lnSpc>
                <a:spcPct val="148487"/>
              </a:lnSpc>
            </a:pPr>
            <a:r>
              <a:rPr lang="en-US" sz="3000" b="false" i="false" u="none" strike="noStrike">
                <a:solidFill>
                  <a:srgbClr val="000000"/>
                </a:solidFill>
                <a:latin typeface="S-Core Dream 5 Medium"/>
              </a:rPr>
              <a:t>Theme</a:t>
            </a:r>
            <a:r>
              <a:rPr lang="ko-KR" sz="3000" b="false" i="false" u="none" strike="noStrike">
                <a:solidFill>
                  <a:srgbClr val="000000"/>
                </a:solidFill>
                <a:ea typeface="S-Core Dream 5 Medium"/>
              </a:rPr>
              <a:t>를</a:t>
            </a:r>
            <a:r>
              <a:rPr lang="en-US" sz="3000" b="false" i="false" u="none" strike="noStrike">
                <a:solidFill>
                  <a:srgbClr val="000000"/>
                </a:solidFill>
                <a:latin typeface="S-Core Dream 5 Medium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S-Core Dream 5 Medium"/>
              </a:rPr>
              <a:t>활용한</a:t>
            </a:r>
            <a:r>
              <a:rPr lang="en-US" sz="3000" b="false" i="false" u="none" strike="noStrike">
                <a:solidFill>
                  <a:srgbClr val="000000"/>
                </a:solidFill>
                <a:latin typeface="S-Core Dream 5 Medium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S-Core Dream 5 Medium"/>
              </a:rPr>
              <a:t>플랜</a:t>
            </a:r>
            <a:r>
              <a:rPr lang="en-US" sz="3000" b="false" i="false" u="none" strike="noStrike">
                <a:solidFill>
                  <a:srgbClr val="000000"/>
                </a:solidFill>
                <a:latin typeface="S-Core Dream 5 Medium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S-Core Dream 5 Medium"/>
              </a:rPr>
              <a:t>구분</a:t>
            </a:r>
            <a:r>
              <a:rPr lang="en-US" sz="3000" b="false" i="false" u="none" strike="noStrike">
                <a:solidFill>
                  <a:srgbClr val="000000"/>
                </a:solidFill>
                <a:latin typeface="S-Core Dream 5 Medium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S-Core Dream 5 Medium"/>
              </a:rPr>
              <a:t>및</a:t>
            </a:r>
            <a:r>
              <a:rPr lang="en-US" sz="3000" b="false" i="false" u="none" strike="noStrike">
                <a:solidFill>
                  <a:srgbClr val="000000"/>
                </a:solidFill>
                <a:latin typeface="S-Core Dream 5 Medium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S-Core Dream 5 Medium"/>
              </a:rPr>
              <a:t>빅데이터</a:t>
            </a:r>
            <a:r>
              <a:rPr lang="en-US" sz="3000" b="false" i="false" u="none" strike="noStrike">
                <a:solidFill>
                  <a:srgbClr val="000000"/>
                </a:solidFill>
                <a:latin typeface="S-Core Dream 5 Medium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S-Core Dream 5 Medium"/>
              </a:rPr>
              <a:t>수집</a:t>
            </a:r>
          </a:p>
          <a:p>
            <a:pPr algn="l" lvl="0">
              <a:lnSpc>
                <a:spcPct val="148487"/>
              </a:lnSpc>
            </a:pPr>
            <a:r>
              <a:rPr lang="ko-KR" sz="3000" b="false" i="false" u="none" strike="noStrike">
                <a:solidFill>
                  <a:srgbClr val="000000"/>
                </a:solidFill>
                <a:ea typeface="S-Core Dream 5 Medium"/>
              </a:rPr>
              <a:t>다수</a:t>
            </a:r>
            <a:r>
              <a:rPr lang="en-US" sz="3000" b="false" i="false" u="none" strike="noStrike">
                <a:solidFill>
                  <a:srgbClr val="000000"/>
                </a:solidFill>
                <a:latin typeface="S-Core Dream 5 Medium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S-Core Dream 5 Medium"/>
              </a:rPr>
              <a:t>인원</a:t>
            </a:r>
            <a:r>
              <a:rPr lang="en-US" sz="3000" b="false" i="false" u="none" strike="noStrike">
                <a:solidFill>
                  <a:srgbClr val="000000"/>
                </a:solidFill>
                <a:latin typeface="S-Core Dream 5 Medium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S-Core Dream 5 Medium"/>
              </a:rPr>
              <a:t>공유</a:t>
            </a:r>
          </a:p>
          <a:p>
            <a:pPr algn="l" lvl="0">
              <a:lnSpc>
                <a:spcPct val="148487"/>
              </a:lnSpc>
            </a:pPr>
            <a:r>
              <a:rPr lang="en-US" sz="3000" b="false" i="false" u="none" strike="noStrike">
                <a:solidFill>
                  <a:srgbClr val="000000"/>
                </a:solidFill>
                <a:latin typeface="S-Core Dream 5 Medium"/>
              </a:rPr>
              <a:t>Node </a:t>
            </a:r>
            <a:r>
              <a:rPr lang="ko-KR" sz="3000" b="false" i="false" u="none" strike="noStrike">
                <a:solidFill>
                  <a:srgbClr val="000000"/>
                </a:solidFill>
                <a:ea typeface="S-Core Dream 5 Medium"/>
              </a:rPr>
              <a:t>및</a:t>
            </a:r>
            <a:r>
              <a:rPr lang="en-US" sz="3000" b="false" i="false" u="none" strike="noStrike">
                <a:solidFill>
                  <a:srgbClr val="000000"/>
                </a:solidFill>
                <a:latin typeface="S-Core Dream 5 Medium"/>
              </a:rPr>
              <a:t> Date Active </a:t>
            </a:r>
            <a:r>
              <a:rPr lang="ko-KR" sz="3000" b="false" i="false" u="none" strike="noStrike">
                <a:solidFill>
                  <a:srgbClr val="000000"/>
                </a:solidFill>
                <a:ea typeface="S-Core Dream 5 Medium"/>
              </a:rPr>
              <a:t>반응</a:t>
            </a:r>
            <a:r>
              <a:rPr lang="en-US" sz="3000" b="false" i="false" u="none" strike="noStrike">
                <a:solidFill>
                  <a:srgbClr val="000000"/>
                </a:solidFill>
                <a:latin typeface="S-Core Dream 5 Medium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S-Core Dream 5 Medium"/>
              </a:rPr>
              <a:t>추가</a:t>
            </a:r>
            <a:r>
              <a:rPr lang="en-US" sz="3000" b="false" i="false" u="none" strike="noStrike">
                <a:solidFill>
                  <a:srgbClr val="000000"/>
                </a:solidFill>
                <a:latin typeface="S-Core Dream 5 Medium"/>
              </a:rPr>
              <a:t> (DragAndDrop...)</a:t>
            </a:r>
          </a:p>
        </p:txBody>
      </p:sp>
    </p:spTree>
  </p:cSld>
  <p:clrMapOvr>
    <a:masterClrMapping/>
  </p:clrMapOvr>
</p:sld>
</file>

<file path=ppt/slides/slide6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813300" y="4064000"/>
            <a:ext cx="8661400" cy="14351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19437"/>
              </a:lnSpc>
              <a:defRPr/>
            </a:pPr>
            <a:r>
              <a:rPr lang="en-US" sz="12000" b="0" i="0" u="none" strike="noStrike" spc="300">
                <a:solidFill>
                  <a:srgbClr val="000000"/>
                </a:solidFill>
                <a:latin typeface="S-Core Dream 5 Medium"/>
              </a:rPr>
              <a:t>Q &amp; A</a:t>
            </a:r>
            <a:endParaRPr lang="en-US" sz="12000" b="0" i="0" u="none" strike="noStrike" spc="300">
              <a:solidFill>
                <a:srgbClr val="000000"/>
              </a:solidFill>
              <a:latin typeface="S-Core Dream 5 Medium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6.xml><?xml version="1.0" encoding="utf-8"?>
<p:sld xmlns:p="http://schemas.openxmlformats.org/presentationml/2006/main" xmlns:a="http://schemas.openxmlformats.org/drawing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724400" y="3505200"/>
            <a:ext cx="8851900" cy="3200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3710"/>
              </a:lnSpc>
            </a:pPr>
            <a:r>
              <a:rPr lang="en-US" sz="18000" b="false" i="false" u="none" strike="noStrike">
                <a:solidFill>
                  <a:srgbClr val="000000"/>
                </a:solidFill>
                <a:latin typeface="Prompt-Regular"/>
              </a:rPr>
              <a:t>THANK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5003800" y="6210300"/>
            <a:ext cx="82677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89640"/>
              </a:lnSpc>
            </a:pPr>
            <a:r>
              <a:rPr lang="en-US" sz="2000" b="false" i="false" u="none" strike="noStrike" spc="2100">
                <a:solidFill>
                  <a:srgbClr val="000000"/>
                </a:solidFill>
                <a:latin typeface="Prompt-Regular"/>
              </a:rPr>
              <a:t>MAKE YOUR PLAN EASILY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584700" y="4965700"/>
            <a:ext cx="8623300" cy="635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2880"/>
              </a:lnSpc>
            </a:pPr>
            <a:r>
              <a:rPr lang="en-US" sz="3500" b="false" i="false" u="none" strike="noStrike" spc="2200">
                <a:solidFill>
                  <a:srgbClr val="000000"/>
                </a:solidFill>
                <a:highlight>
                  <a:srgbClr val="FFFFFF"/>
                </a:highlight>
                <a:latin typeface="Prompt-Regular"/>
              </a:rPr>
              <a:t>  YOU EVERYONE 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5676900" y="4406900"/>
            <a:ext cx="63500" cy="6223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5676900" y="6680200"/>
            <a:ext cx="63500" cy="6223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2560300" y="4406900"/>
            <a:ext cx="63500" cy="6223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2560300" y="6680200"/>
            <a:ext cx="63500" cy="6223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3594100" y="1168400"/>
            <a:ext cx="11112500" cy="711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48487"/>
              </a:lnSpc>
            </a:pPr>
            <a:r>
              <a:rPr lang="ko-KR" sz="4000" b="false" i="false" u="none" strike="noStrike">
                <a:solidFill>
                  <a:srgbClr val="000000"/>
                </a:solidFill>
                <a:ea typeface="S-Core Dream 5 Medium"/>
              </a:rPr>
              <a:t>프로젝트</a:t>
            </a:r>
            <a:r>
              <a:rPr lang="en-US" sz="4000" b="false" i="false" u="none" strike="noStrike">
                <a:solidFill>
                  <a:srgbClr val="000000"/>
                </a:solidFill>
                <a:latin typeface="S-Core Dream 5 Medium"/>
              </a:rPr>
              <a:t> </a:t>
            </a:r>
            <a:r>
              <a:rPr lang="ko-KR" sz="4000" b="false" i="false" u="none" strike="noStrike">
                <a:solidFill>
                  <a:srgbClr val="000000"/>
                </a:solidFill>
                <a:ea typeface="S-Core Dream 5 Medium"/>
              </a:rPr>
              <a:t>구현</a:t>
            </a:r>
            <a:r>
              <a:rPr lang="en-US" sz="4000" b="false" i="false" u="none" strike="noStrike">
                <a:solidFill>
                  <a:srgbClr val="000000"/>
                </a:solidFill>
                <a:latin typeface="S-Core Dream 5 Medium"/>
              </a:rPr>
              <a:t> </a:t>
            </a:r>
            <a:r>
              <a:rPr lang="ko-KR" sz="4000" b="false" i="false" u="none" strike="noStrike">
                <a:solidFill>
                  <a:srgbClr val="000000"/>
                </a:solidFill>
                <a:ea typeface="S-Core Dream 5 Medium"/>
              </a:rPr>
              <a:t>내용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093700" y="6921500"/>
            <a:ext cx="3378200" cy="927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43341"/>
              </a:lnSpc>
            </a:pPr>
            <a:r>
              <a:rPr lang="ko-KR" sz="1500" b="false" i="false" u="none" strike="noStrike">
                <a:solidFill>
                  <a:srgbClr val="000000"/>
                </a:solidFill>
                <a:ea typeface="S-Core Dream 3 Light"/>
              </a:rPr>
              <a:t>모든</a:t>
            </a:r>
            <a:r>
              <a:rPr lang="en-US" sz="1500" b="false" i="false" u="none" strike="noStrike">
                <a:solidFill>
                  <a:srgbClr val="000000"/>
                </a:solidFill>
                <a:latin typeface="S-Core Dream 3 Light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S-Core Dream 3 Light"/>
              </a:rPr>
              <a:t>사람</a:t>
            </a:r>
          </a:p>
          <a:p>
            <a:pPr algn="l" lvl="0">
              <a:lnSpc>
                <a:spcPct val="143341"/>
              </a:lnSpc>
            </a:pPr>
            <a:r>
              <a:rPr lang="ko-KR" sz="1500" b="false" i="false" u="none" strike="noStrike">
                <a:solidFill>
                  <a:srgbClr val="000000"/>
                </a:solidFill>
                <a:ea typeface="S-Core Dream 3 Light"/>
              </a:rPr>
              <a:t>모든</a:t>
            </a:r>
            <a:r>
              <a:rPr lang="en-US" sz="1500" b="false" i="false" u="none" strike="noStrike">
                <a:solidFill>
                  <a:srgbClr val="000000"/>
                </a:solidFill>
                <a:latin typeface="S-Core Dream 3 Light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S-Core Dream 3 Light"/>
              </a:rPr>
              <a:t>일정</a:t>
            </a:r>
          </a:p>
          <a:p>
            <a:pPr algn="l" lvl="0">
              <a:lnSpc>
                <a:spcPct val="143341"/>
              </a:lnSpc>
            </a:pPr>
            <a:r>
              <a:rPr lang="ko-KR" sz="1500" b="false" i="false" u="none" strike="noStrike">
                <a:solidFill>
                  <a:srgbClr val="000000"/>
                </a:solidFill>
                <a:ea typeface="S-Core Dream 3 Light"/>
              </a:rPr>
              <a:t>모두</a:t>
            </a:r>
            <a:r>
              <a:rPr lang="en-US" sz="1500" b="false" i="false" u="none" strike="noStrike">
                <a:solidFill>
                  <a:srgbClr val="000000"/>
                </a:solidFill>
                <a:latin typeface="S-Core Dream 3 Light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S-Core Dream 3 Light"/>
              </a:rPr>
              <a:t>공유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093700" y="6540500"/>
            <a:ext cx="29845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56786"/>
              </a:lnSpc>
            </a:pPr>
            <a:r>
              <a:rPr lang="en-US" sz="1800" b="false" i="false" u="none" strike="noStrike">
                <a:solidFill>
                  <a:srgbClr val="000000"/>
                </a:solidFill>
                <a:latin typeface="S-Core Dream 4 Regular"/>
              </a:rPr>
              <a:t>ALL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093700" y="4902200"/>
            <a:ext cx="3378200" cy="266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43341"/>
              </a:lnSpc>
            </a:pPr>
            <a:r>
              <a:rPr lang="ko-KR" sz="1500" b="false" i="false" u="none" strike="noStrike">
                <a:solidFill>
                  <a:srgbClr val="000000"/>
                </a:solidFill>
                <a:ea typeface="S-Core Dream 3 Light"/>
              </a:rPr>
              <a:t>개인</a:t>
            </a:r>
            <a:r>
              <a:rPr lang="en-US" sz="1500" b="false" i="false" u="none" strike="noStrike">
                <a:solidFill>
                  <a:srgbClr val="000000"/>
                </a:solidFill>
                <a:latin typeface="S-Core Dream 3 Light"/>
              </a:rPr>
              <a:t>/</a:t>
            </a:r>
            <a:r>
              <a:rPr lang="ko-KR" sz="1500" b="false" i="false" u="none" strike="noStrike">
                <a:solidFill>
                  <a:srgbClr val="000000"/>
                </a:solidFill>
                <a:ea typeface="S-Core Dream 3 Light"/>
              </a:rPr>
              <a:t>전체</a:t>
            </a:r>
            <a:r>
              <a:rPr lang="en-US" sz="1500" b="false" i="false" u="none" strike="noStrike">
                <a:solidFill>
                  <a:srgbClr val="000000"/>
                </a:solidFill>
                <a:latin typeface="S-Core Dream 3 Light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S-Core Dream 3 Light"/>
              </a:rPr>
              <a:t>일정</a:t>
            </a:r>
            <a:r>
              <a:rPr lang="en-US" sz="1500" b="false" i="false" u="none" strike="noStrike">
                <a:solidFill>
                  <a:srgbClr val="000000"/>
                </a:solidFill>
                <a:latin typeface="S-Core Dream 3 Light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S-Core Dream 3 Light"/>
              </a:rPr>
              <a:t>공유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093700" y="4089400"/>
            <a:ext cx="29845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56786"/>
              </a:lnSpc>
            </a:pPr>
            <a:r>
              <a:rPr lang="ko-KR" sz="1800" b="false" i="false" u="none" strike="noStrike">
                <a:solidFill>
                  <a:srgbClr val="000000"/>
                </a:solidFill>
                <a:ea typeface="S-Core Dream 4 Regular"/>
              </a:rPr>
              <a:t>일정</a:t>
            </a:r>
            <a:r>
              <a:rPr lang="en-US" sz="1800" b="false" i="false" u="none" strike="noStrike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S-Core Dream 4 Regular"/>
              </a:rPr>
              <a:t>공유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679700" y="7112000"/>
            <a:ext cx="2501900" cy="596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43341"/>
              </a:lnSpc>
            </a:pPr>
            <a:r>
              <a:rPr lang="en-US" sz="1500" b="false" i="false" u="none" strike="noStrike">
                <a:solidFill>
                  <a:srgbClr val="000000"/>
                </a:solidFill>
                <a:latin typeface="S-Core Dream 3 Light"/>
              </a:rPr>
              <a:t>Jsprit </a:t>
            </a:r>
            <a:r>
              <a:rPr lang="ko-KR" sz="1500" b="false" i="false" u="none" strike="noStrike">
                <a:solidFill>
                  <a:srgbClr val="000000"/>
                </a:solidFill>
                <a:ea typeface="S-Core Dream 3 Light"/>
              </a:rPr>
              <a:t>알고리즘</a:t>
            </a:r>
            <a:r>
              <a:rPr lang="en-US" sz="1500" b="false" i="false" u="none" strike="noStrike">
                <a:solidFill>
                  <a:srgbClr val="000000"/>
                </a:solidFill>
                <a:latin typeface="S-Core Dream 3 Light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S-Core Dream 3 Light"/>
              </a:rPr>
              <a:t>및</a:t>
            </a:r>
          </a:p>
          <a:p>
            <a:pPr algn="r" lvl="0">
              <a:lnSpc>
                <a:spcPct val="143341"/>
              </a:lnSpc>
            </a:pPr>
            <a:r>
              <a:rPr lang="ko-KR" sz="1500" b="false" i="false" u="none" strike="noStrike">
                <a:solidFill>
                  <a:srgbClr val="000000"/>
                </a:solidFill>
                <a:ea typeface="S-Core Dream 3 Light"/>
              </a:rPr>
              <a:t>카카오맵</a:t>
            </a:r>
            <a:r>
              <a:rPr lang="en-US" sz="1500" b="false" i="false" u="none" strike="noStrike">
                <a:solidFill>
                  <a:srgbClr val="000000"/>
                </a:solidFill>
                <a:latin typeface="S-Core Dream 3 Light"/>
              </a:rPr>
              <a:t> API </a:t>
            </a:r>
            <a:r>
              <a:rPr lang="ko-KR" sz="1500" b="false" i="false" u="none" strike="noStrike">
                <a:solidFill>
                  <a:srgbClr val="000000"/>
                </a:solidFill>
                <a:ea typeface="S-Core Dream 3 Light"/>
              </a:rPr>
              <a:t>사용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197100" y="6426200"/>
            <a:ext cx="29845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56786"/>
              </a:lnSpc>
            </a:pPr>
            <a:r>
              <a:rPr lang="ko-KR" sz="1800" b="false" i="false" u="none" strike="noStrike">
                <a:solidFill>
                  <a:srgbClr val="000000"/>
                </a:solidFill>
                <a:ea typeface="S-Core Dream 4 Regular"/>
              </a:rPr>
              <a:t>경로</a:t>
            </a:r>
            <a:r>
              <a:rPr lang="en-US" sz="1800" b="false" i="false" u="none" strike="noStrike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S-Core Dream 4 Regular"/>
              </a:rPr>
              <a:t>최적화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679700" y="4965700"/>
            <a:ext cx="2501900" cy="266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43341"/>
              </a:lnSpc>
            </a:pPr>
            <a:r>
              <a:rPr lang="ko-KR" sz="1500" b="false" i="false" u="none" strike="noStrike">
                <a:solidFill>
                  <a:srgbClr val="000000"/>
                </a:solidFill>
                <a:ea typeface="S-Core Dream 3 Light"/>
              </a:rPr>
              <a:t>여행</a:t>
            </a:r>
            <a:r>
              <a:rPr lang="en-US" sz="1500" b="false" i="false" u="none" strike="noStrike">
                <a:solidFill>
                  <a:srgbClr val="000000"/>
                </a:solidFill>
                <a:latin typeface="S-Core Dream 3 Light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S-Core Dream 3 Light"/>
              </a:rPr>
              <a:t>일정</a:t>
            </a:r>
            <a:r>
              <a:rPr lang="en-US" sz="1500" b="false" i="false" u="none" strike="noStrike">
                <a:solidFill>
                  <a:srgbClr val="000000"/>
                </a:solidFill>
                <a:latin typeface="S-Core Dream 3 Light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S-Core Dream 3 Light"/>
              </a:rPr>
              <a:t>작성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197100" y="4089400"/>
            <a:ext cx="29845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56786"/>
              </a:lnSpc>
            </a:pPr>
            <a:r>
              <a:rPr lang="ko-KR" sz="1800" b="false" i="false" u="none" strike="noStrike">
                <a:solidFill>
                  <a:srgbClr val="000000"/>
                </a:solidFill>
                <a:ea typeface="S-Core Dream 4 Regular"/>
              </a:rPr>
              <a:t>일정</a:t>
            </a:r>
            <a:r>
              <a:rPr lang="en-US" sz="1800" b="false" i="false" u="none" strike="noStrike">
                <a:solidFill>
                  <a:srgbClr val="000000"/>
                </a:solidFill>
                <a:latin typeface="S-Core Dream 4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S-Core Dream 4 Regular"/>
              </a:rPr>
              <a:t>작성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289800" y="4838700"/>
            <a:ext cx="3708400" cy="2032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7029"/>
              </a:lnSpc>
            </a:pPr>
            <a:r>
              <a:rPr lang="en-US" sz="2800" b="false" i="false" u="none" strike="noStrike">
                <a:solidFill>
                  <a:srgbClr val="000000"/>
                </a:solidFill>
                <a:latin typeface="Prompt-Regular"/>
              </a:rPr>
              <a:t>ABOUT</a:t>
            </a:r>
          </a:p>
          <a:p>
            <a:pPr algn="ctr" lvl="0">
              <a:lnSpc>
                <a:spcPct val="117029"/>
              </a:lnSpc>
            </a:pPr>
            <a:r>
              <a:rPr lang="en-US" sz="2800" b="false" i="false" u="none" strike="noStrike">
                <a:solidFill>
                  <a:srgbClr val="000000"/>
                </a:solidFill>
                <a:latin typeface="Prompt-Regular"/>
              </a:rPr>
              <a:t>KEYWORD</a:t>
            </a:r>
          </a:p>
          <a:p>
            <a:pPr algn="ctr" lvl="0">
              <a:lnSpc>
                <a:spcPct val="138775"/>
              </a:lnSpc>
            </a:pPr>
            <a:r>
              <a:rPr lang="en-US" sz="2800" b="false" i="false" u="none" strike="noStrike">
                <a:solidFill>
                  <a:srgbClr val="000000"/>
                </a:solidFill>
                <a:latin typeface="Prompt-Regular"/>
              </a:rPr>
              <a:t>W &amp; S &amp; M &amp; A</a:t>
            </a:r>
          </a:p>
        </p:txBody>
      </p:sp>
      <p:pic>
        <p:nvPicPr>
          <p:cNvPr name="Picture 18" id="18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5930900" y="6451600"/>
            <a:ext cx="1143000" cy="1143000"/>
          </a:xfrm>
          <a:prstGeom prst="rect">
            <a:avLst/>
          </a:prstGeom>
        </p:spPr>
      </p:pic>
      <p:grpSp>
        <p:nvGrpSpPr>
          <p:cNvPr name="Group 19" id="1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sp>
        <p:nvSpPr>
          <p:cNvPr name="TextBox 20" id="20"/>
          <p:cNvSpPr txBox="true"/>
          <p:nvPr/>
        </p:nvSpPr>
        <p:spPr>
          <a:xfrm rot="0">
            <a:off x="5969000" y="6680200"/>
            <a:ext cx="1066800" cy="241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47740"/>
              </a:lnSpc>
            </a:pPr>
            <a:r>
              <a:rPr lang="en-US" sz="1400" b="false" i="false" u="none" strike="noStrike">
                <a:solidFill>
                  <a:srgbClr val="FFFFFF"/>
                </a:solidFill>
                <a:latin typeface="Prompt-Regular"/>
              </a:rPr>
              <a:t>KEYWORD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5943600" y="6959600"/>
            <a:ext cx="1104900" cy="482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47740"/>
              </a:lnSpc>
            </a:pPr>
            <a:r>
              <a:rPr lang="en-US" sz="2700" b="false" i="false" u="none" strike="noStrike">
                <a:solidFill>
                  <a:srgbClr val="FFFFFF"/>
                </a:solidFill>
                <a:latin typeface="Prompt-Regular"/>
              </a:rPr>
              <a:t>M</a:t>
            </a:r>
          </a:p>
        </p:txBody>
      </p:sp>
      <p:pic>
        <p:nvPicPr>
          <p:cNvPr name="Picture 22" id="22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5930900" y="4127500"/>
            <a:ext cx="1143000" cy="1143000"/>
          </a:xfrm>
          <a:prstGeom prst="rect">
            <a:avLst/>
          </a:prstGeom>
        </p:spPr>
      </p:pic>
      <p:grpSp>
        <p:nvGrpSpPr>
          <p:cNvPr name="Group 23" id="2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sp>
        <p:nvSpPr>
          <p:cNvPr name="TextBox 24" id="24"/>
          <p:cNvSpPr txBox="true"/>
          <p:nvPr/>
        </p:nvSpPr>
        <p:spPr>
          <a:xfrm rot="0">
            <a:off x="5969000" y="4356100"/>
            <a:ext cx="1066800" cy="241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47740"/>
              </a:lnSpc>
            </a:pPr>
            <a:r>
              <a:rPr lang="en-US" sz="1400" b="false" i="false" u="none" strike="noStrike">
                <a:solidFill>
                  <a:srgbClr val="FFFFFF"/>
                </a:solidFill>
                <a:latin typeface="Prompt-Regular"/>
              </a:rPr>
              <a:t>KEYWORD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5943600" y="4648200"/>
            <a:ext cx="1104900" cy="482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47740"/>
              </a:lnSpc>
            </a:pPr>
            <a:r>
              <a:rPr lang="en-US" sz="2700" b="false" i="false" u="none" strike="noStrike">
                <a:solidFill>
                  <a:srgbClr val="FFFFFF"/>
                </a:solidFill>
                <a:latin typeface="Prompt-Regular"/>
              </a:rPr>
              <a:t>W</a:t>
            </a:r>
          </a:p>
        </p:txBody>
      </p:sp>
      <p:pic>
        <p:nvPicPr>
          <p:cNvPr name="Picture 26" id="2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1239500" y="6451600"/>
            <a:ext cx="1143000" cy="1143000"/>
          </a:xfrm>
          <a:prstGeom prst="rect">
            <a:avLst/>
          </a:prstGeom>
        </p:spPr>
      </p:pic>
      <p:grpSp>
        <p:nvGrpSpPr>
          <p:cNvPr name="Group 27" id="2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sp>
        <p:nvSpPr>
          <p:cNvPr name="TextBox 28" id="28"/>
          <p:cNvSpPr txBox="true"/>
          <p:nvPr/>
        </p:nvSpPr>
        <p:spPr>
          <a:xfrm rot="0">
            <a:off x="11264900" y="6680200"/>
            <a:ext cx="1066800" cy="241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47740"/>
              </a:lnSpc>
            </a:pPr>
            <a:r>
              <a:rPr lang="en-US" sz="1400" b="false" i="false" u="none" strike="noStrike">
                <a:solidFill>
                  <a:srgbClr val="FFFFFF"/>
                </a:solidFill>
                <a:latin typeface="Prompt-Regular"/>
              </a:rPr>
              <a:t>KEYWORD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1252200" y="6972300"/>
            <a:ext cx="1104900" cy="482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47740"/>
              </a:lnSpc>
            </a:pPr>
            <a:r>
              <a:rPr lang="en-US" sz="2700" b="false" i="false" u="none" strike="noStrike">
                <a:solidFill>
                  <a:srgbClr val="FFFFFF"/>
                </a:solidFill>
                <a:latin typeface="Prompt-Regular"/>
              </a:rPr>
              <a:t>A</a:t>
            </a:r>
          </a:p>
        </p:txBody>
      </p:sp>
      <p:pic>
        <p:nvPicPr>
          <p:cNvPr name="Picture 30" id="30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1239500" y="4127500"/>
            <a:ext cx="1143000" cy="1143000"/>
          </a:xfrm>
          <a:prstGeom prst="rect">
            <a:avLst/>
          </a:prstGeom>
        </p:spPr>
      </p:pic>
      <p:grpSp>
        <p:nvGrpSpPr>
          <p:cNvPr name="Group 31" id="3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sp>
        <p:nvSpPr>
          <p:cNvPr name="TextBox 32" id="32"/>
          <p:cNvSpPr txBox="true"/>
          <p:nvPr/>
        </p:nvSpPr>
        <p:spPr>
          <a:xfrm rot="0">
            <a:off x="11264900" y="4356100"/>
            <a:ext cx="1066800" cy="241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47740"/>
              </a:lnSpc>
            </a:pPr>
            <a:r>
              <a:rPr lang="en-US" sz="1400" b="false" i="false" u="none" strike="noStrike">
                <a:solidFill>
                  <a:srgbClr val="FFFFFF"/>
                </a:solidFill>
                <a:latin typeface="Prompt-Regular"/>
              </a:rPr>
              <a:t>KEYWORD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1252200" y="4648200"/>
            <a:ext cx="1104900" cy="482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47740"/>
              </a:lnSpc>
            </a:pPr>
            <a:r>
              <a:rPr lang="en-US" sz="2700" b="false" i="false" u="none" strike="noStrike">
                <a:solidFill>
                  <a:srgbClr val="FFFFFF"/>
                </a:solidFill>
                <a:latin typeface="Prompt-Regular"/>
              </a:rPr>
              <a:t>S</a:t>
            </a:r>
          </a:p>
        </p:txBody>
      </p:sp>
      <p:pic>
        <p:nvPicPr>
          <p:cNvPr name="Picture 34" id="3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451600" y="3035300"/>
            <a:ext cx="5422900" cy="952500"/>
          </a:xfrm>
          <a:prstGeom prst="rect">
            <a:avLst/>
          </a:prstGeom>
        </p:spPr>
      </p:pic>
      <p:pic>
        <p:nvPicPr>
          <p:cNvPr name="Picture 35" id="3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6451600" y="5435600"/>
            <a:ext cx="63500" cy="863600"/>
          </a:xfrm>
          <a:prstGeom prst="rect">
            <a:avLst/>
          </a:prstGeom>
        </p:spPr>
      </p:pic>
      <p:pic>
        <p:nvPicPr>
          <p:cNvPr name="Picture 36" id="3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6451600" y="7734300"/>
            <a:ext cx="5422900" cy="952500"/>
          </a:xfrm>
          <a:prstGeom prst="rect">
            <a:avLst/>
          </a:prstGeom>
        </p:spPr>
      </p:pic>
      <p:pic>
        <p:nvPicPr>
          <p:cNvPr name="Picture 37" id="3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1811000" y="5422900"/>
            <a:ext cx="63500" cy="9017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5905500" y="1155700"/>
            <a:ext cx="12382500" cy="78994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4795500" y="469900"/>
            <a:ext cx="3898900" cy="3175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3710"/>
              </a:lnSpc>
            </a:pPr>
            <a:r>
              <a:rPr lang="en-US" sz="17800" b="false" i="false" u="none" strike="noStrike" spc="2100">
                <a:solidFill>
                  <a:srgbClr val="000000"/>
                </a:solidFill>
                <a:latin typeface="Prompt-Regular"/>
              </a:rPr>
              <a:t>03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892300" y="6248400"/>
            <a:ext cx="4356100" cy="838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43341"/>
              </a:lnSpc>
            </a:pPr>
            <a:r>
              <a:rPr lang="en-US" sz="2100" b="false" i="false" u="none" strike="noStrike">
                <a:solidFill>
                  <a:srgbClr val="000000"/>
                </a:solidFill>
                <a:latin typeface="S-Core Dream 3 Light"/>
              </a:rPr>
              <a:t>DEVELOPE TOOL</a:t>
            </a:r>
          </a:p>
          <a:p>
            <a:pPr algn="l" lvl="0">
              <a:lnSpc>
                <a:spcPct val="143341"/>
              </a:lnSpc>
            </a:pPr>
            <a:r>
              <a:rPr lang="en-US" sz="2100" b="false" i="false" u="none" strike="noStrike">
                <a:solidFill>
                  <a:srgbClr val="000000"/>
                </a:solidFill>
                <a:latin typeface="S-Core Dream 3 Light"/>
              </a:rPr>
              <a:t>DESIGN TOOL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892300" y="2476500"/>
            <a:ext cx="4368800" cy="647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4167"/>
              </a:lnSpc>
            </a:pPr>
            <a:r>
              <a:rPr lang="ko-KR" sz="3600" b="false" i="false" u="none" strike="noStrike">
                <a:solidFill>
                  <a:srgbClr val="000000"/>
                </a:solidFill>
                <a:ea typeface="S-Core Dream 5 Medium"/>
              </a:rPr>
              <a:t>활용</a:t>
            </a:r>
            <a:r>
              <a:rPr lang="en-US" sz="3600" b="false" i="false" u="none" strike="noStrike">
                <a:solidFill>
                  <a:srgbClr val="000000"/>
                </a:solidFill>
                <a:latin typeface="S-Core Dream 5 Medium"/>
              </a:rPr>
              <a:t> </a:t>
            </a:r>
            <a:r>
              <a:rPr lang="ko-KR" sz="3600" b="false" i="false" u="none" strike="noStrike">
                <a:solidFill>
                  <a:srgbClr val="000000"/>
                </a:solidFill>
                <a:ea typeface="S-Core Dream 5 Medium"/>
              </a:rPr>
              <a:t>장비</a:t>
            </a:r>
            <a:r>
              <a:rPr lang="en-US" sz="3600" b="false" i="false" u="none" strike="noStrike">
                <a:solidFill>
                  <a:srgbClr val="000000"/>
                </a:solidFill>
                <a:latin typeface="S-Core Dream 5 Medium"/>
              </a:rPr>
              <a:t> </a:t>
            </a:r>
            <a:r>
              <a:rPr lang="ko-KR" sz="3600" b="false" i="false" u="none" strike="noStrike">
                <a:solidFill>
                  <a:srgbClr val="000000"/>
                </a:solidFill>
                <a:ea typeface="S-Core Dream 5 Medium"/>
              </a:rPr>
              <a:t>및</a:t>
            </a:r>
            <a:r>
              <a:rPr lang="en-US" sz="3600" b="false" i="false" u="none" strike="noStrike">
                <a:solidFill>
                  <a:srgbClr val="000000"/>
                </a:solidFill>
                <a:latin typeface="S-Core Dream 5 Medium"/>
              </a:rPr>
              <a:t> </a:t>
            </a:r>
            <a:r>
              <a:rPr lang="ko-KR" sz="3600" b="false" i="false" u="none" strike="noStrike">
                <a:solidFill>
                  <a:srgbClr val="000000"/>
                </a:solidFill>
                <a:ea typeface="S-Core Dream 5 Medium"/>
              </a:rPr>
              <a:t>재료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-10800000">
            <a:off x="1892300" y="4572000"/>
            <a:ext cx="368300" cy="1016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5676900" y="4597400"/>
            <a:ext cx="63500" cy="6223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5676900" y="6870700"/>
            <a:ext cx="63500" cy="6223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2560300" y="4597400"/>
            <a:ext cx="63500" cy="6223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2560300" y="6870700"/>
            <a:ext cx="63500" cy="6223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3594100" y="1168400"/>
            <a:ext cx="11112500" cy="711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48487"/>
              </a:lnSpc>
            </a:pPr>
            <a:r>
              <a:rPr lang="en-US" sz="4000" b="false" i="false" u="none" strike="noStrike">
                <a:solidFill>
                  <a:srgbClr val="000000"/>
                </a:solidFill>
                <a:latin typeface="S-Core Dream 5 Medium"/>
              </a:rPr>
              <a:t>DEVELOPE TOOL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093700" y="7429500"/>
            <a:ext cx="3378200" cy="266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43341"/>
              </a:lnSpc>
            </a:pPr>
            <a:r>
              <a:rPr lang="en-US" sz="1500" b="false" i="false" u="none" strike="noStrike">
                <a:solidFill>
                  <a:srgbClr val="000000"/>
                </a:solidFill>
                <a:latin typeface="S-Core Dream 3 Light"/>
              </a:rPr>
              <a:t>HTML, CSS, JS </a:t>
            </a:r>
            <a:r>
              <a:rPr lang="ko-KR" sz="1500" b="false" i="false" u="none" strike="noStrike">
                <a:solidFill>
                  <a:srgbClr val="000000"/>
                </a:solidFill>
                <a:ea typeface="S-Core Dream 3 Light"/>
              </a:rPr>
              <a:t>작성</a:t>
            </a:r>
            <a:r>
              <a:rPr lang="en-US" sz="1500" b="false" i="false" u="none" strike="noStrike">
                <a:solidFill>
                  <a:srgbClr val="000000"/>
                </a:solidFill>
                <a:latin typeface="S-Core Dream 3 Light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S-Core Dream 3 Light"/>
              </a:rPr>
              <a:t>및</a:t>
            </a:r>
            <a:r>
              <a:rPr lang="en-US" sz="1500" b="false" i="false" u="none" strike="noStrike">
                <a:solidFill>
                  <a:srgbClr val="000000"/>
                </a:solidFill>
                <a:latin typeface="S-Core Dream 3 Light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S-Core Dream 3 Light"/>
              </a:rPr>
              <a:t>수정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093700" y="6616700"/>
            <a:ext cx="29845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56786"/>
              </a:lnSpc>
            </a:pPr>
            <a:r>
              <a:rPr lang="en-US" sz="1800" b="false" i="false" u="none" strike="noStrike">
                <a:solidFill>
                  <a:srgbClr val="000000"/>
                </a:solidFill>
                <a:latin typeface="S-Core Dream 4 Regular"/>
              </a:rPr>
              <a:t>Visual Studio Code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093700" y="4762500"/>
            <a:ext cx="3378200" cy="927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43341"/>
              </a:lnSpc>
            </a:pPr>
            <a:r>
              <a:rPr lang="en-US" sz="1500" b="false" i="false" u="none" strike="noStrike">
                <a:solidFill>
                  <a:srgbClr val="000000"/>
                </a:solidFill>
                <a:latin typeface="S-Core Dream 3 Light"/>
              </a:rPr>
              <a:t>SPRING MVC</a:t>
            </a:r>
          </a:p>
          <a:p>
            <a:pPr algn="l" lvl="0">
              <a:lnSpc>
                <a:spcPct val="143341"/>
              </a:lnSpc>
            </a:pPr>
            <a:r>
              <a:rPr lang="en-US" sz="1500" b="false" i="false" u="none" strike="noStrike">
                <a:solidFill>
                  <a:srgbClr val="000000"/>
                </a:solidFill>
                <a:latin typeface="S-Core Dream 3 Light"/>
              </a:rPr>
              <a:t>DATA JPA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093700" y="4279900"/>
            <a:ext cx="29845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56786"/>
              </a:lnSpc>
            </a:pPr>
            <a:r>
              <a:rPr lang="en-US" sz="1800" b="false" i="false" u="none" strike="noStrike">
                <a:solidFill>
                  <a:srgbClr val="000000"/>
                </a:solidFill>
                <a:latin typeface="S-Core Dream 4 Regular"/>
              </a:rPr>
              <a:t>Spring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803400" y="7277100"/>
            <a:ext cx="3378200" cy="596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43341"/>
              </a:lnSpc>
            </a:pPr>
            <a:r>
              <a:rPr lang="en-US" sz="1500" b="false" i="false" u="none" strike="noStrike">
                <a:solidFill>
                  <a:srgbClr val="000000"/>
                </a:solidFill>
                <a:latin typeface="S-Core Dream 3 Light"/>
              </a:rPr>
              <a:t>ENTITY</a:t>
            </a:r>
            <a:r>
              <a:rPr lang="ko-KR" sz="1500" b="false" i="false" u="none" strike="noStrike">
                <a:solidFill>
                  <a:srgbClr val="000000"/>
                </a:solidFill>
                <a:ea typeface="S-Core Dream 3 Light"/>
              </a:rPr>
              <a:t>와</a:t>
            </a:r>
            <a:r>
              <a:rPr lang="en-US" sz="1500" b="false" i="false" u="none" strike="noStrike">
                <a:solidFill>
                  <a:srgbClr val="000000"/>
                </a:solidFill>
                <a:latin typeface="S-Core Dream 3 Light"/>
              </a:rPr>
              <a:t> REPOSITORY</a:t>
            </a:r>
            <a:r>
              <a:rPr lang="ko-KR" sz="1500" b="false" i="false" u="none" strike="noStrike">
                <a:solidFill>
                  <a:srgbClr val="000000"/>
                </a:solidFill>
                <a:ea typeface="S-Core Dream 3 Light"/>
              </a:rPr>
              <a:t>를</a:t>
            </a:r>
            <a:r>
              <a:rPr lang="en-US" sz="1500" b="false" i="false" u="none" strike="noStrike">
                <a:solidFill>
                  <a:srgbClr val="000000"/>
                </a:solidFill>
                <a:latin typeface="S-Core Dream 3 Light"/>
              </a:rPr>
              <a:t>  </a:t>
            </a:r>
            <a:r>
              <a:rPr lang="ko-KR" sz="1500" b="false" i="false" u="none" strike="noStrike">
                <a:solidFill>
                  <a:srgbClr val="000000"/>
                </a:solidFill>
                <a:ea typeface="S-Core Dream 3 Light"/>
              </a:rPr>
              <a:t>통해</a:t>
            </a:r>
          </a:p>
          <a:p>
            <a:pPr algn="r" lvl="0">
              <a:lnSpc>
                <a:spcPct val="143341"/>
              </a:lnSpc>
            </a:pPr>
            <a:r>
              <a:rPr lang="en-US" sz="1500" b="false" i="false" u="none" strike="noStrike">
                <a:solidFill>
                  <a:srgbClr val="000000"/>
                </a:solidFill>
                <a:latin typeface="S-Core Dream 3 Light"/>
              </a:rPr>
              <a:t>DATA CRUD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197100" y="6616700"/>
            <a:ext cx="29845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56786"/>
              </a:lnSpc>
            </a:pPr>
            <a:r>
              <a:rPr lang="en-US" sz="1800" b="false" i="false" u="none" strike="noStrike">
                <a:solidFill>
                  <a:srgbClr val="000000"/>
                </a:solidFill>
                <a:latin typeface="S-Core Dream 4 Regular"/>
              </a:rPr>
              <a:t>Sql Developer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149600" y="4965700"/>
            <a:ext cx="2032000" cy="596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43341"/>
              </a:lnSpc>
            </a:pPr>
            <a:r>
              <a:rPr lang="en-US" sz="1500" b="false" i="false" u="none" strike="noStrike">
                <a:solidFill>
                  <a:srgbClr val="000000"/>
                </a:solidFill>
                <a:latin typeface="S-Core Dream 3 Light"/>
              </a:rPr>
              <a:t> DATA(FIELD) </a:t>
            </a:r>
            <a:r>
              <a:rPr lang="ko-KR" sz="1500" b="false" i="false" u="none" strike="noStrike">
                <a:solidFill>
                  <a:srgbClr val="000000"/>
                </a:solidFill>
                <a:ea typeface="S-Core Dream 3 Light"/>
              </a:rPr>
              <a:t>및</a:t>
            </a:r>
            <a:r>
              <a:rPr lang="en-US" sz="1500" b="false" i="false" u="none" strike="noStrike">
                <a:solidFill>
                  <a:srgbClr val="000000"/>
                </a:solidFill>
                <a:latin typeface="S-Core Dream 3 Light"/>
              </a:rPr>
              <a:t> METHOD </a:t>
            </a:r>
            <a:r>
              <a:rPr lang="ko-KR" sz="1500" b="false" i="false" u="none" strike="noStrike">
                <a:solidFill>
                  <a:srgbClr val="000000"/>
                </a:solidFill>
                <a:ea typeface="S-Core Dream 3 Light"/>
              </a:rPr>
              <a:t>작성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4533900" y="4394200"/>
            <a:ext cx="6477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56786"/>
              </a:lnSpc>
            </a:pPr>
            <a:r>
              <a:rPr lang="en-US" sz="1800" b="false" i="false" u="none" strike="noStrike">
                <a:solidFill>
                  <a:srgbClr val="000000"/>
                </a:solidFill>
                <a:latin typeface="S-Core Dream 4 Regular"/>
              </a:rPr>
              <a:t>Java</a:t>
            </a:r>
          </a:p>
        </p:txBody>
      </p:sp>
      <p:pic>
        <p:nvPicPr>
          <p:cNvPr name="Picture 17" id="17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5930900" y="6642100"/>
            <a:ext cx="1143000" cy="11430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5930900" y="4318000"/>
            <a:ext cx="1143000" cy="11430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1239500" y="6642100"/>
            <a:ext cx="1143000" cy="11430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1239500" y="4318000"/>
            <a:ext cx="1143000" cy="11430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451600" y="3225800"/>
            <a:ext cx="5422900" cy="9525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6451600" y="5626100"/>
            <a:ext cx="63500" cy="8636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6451600" y="7924800"/>
            <a:ext cx="5422900" cy="9525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1811000" y="5613400"/>
            <a:ext cx="63500" cy="9017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5930900" y="6642100"/>
            <a:ext cx="1143000" cy="11430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1239500" y="4318000"/>
            <a:ext cx="1143000" cy="1143000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5930900" y="4305300"/>
            <a:ext cx="1143000" cy="1143000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1239500" y="6642100"/>
            <a:ext cx="1143000" cy="1143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1370</ep:Words>
  <ep:PresentationFormat>On-screen Show (4:3)</ep:PresentationFormat>
  <ep:Paragraphs>341</ep:Paragraphs>
  <ep:Slides>66</ep:Slides>
  <ep:Notes>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66</vt:i4>
      </vt:variant>
    </vt:vector>
  </ep:HeadingPairs>
  <ep:TitlesOfParts>
    <vt:vector size="67" baseType="lpstr">
      <vt:lpstr>Office Theme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  <vt:lpstr>슬라이드 38</vt:lpstr>
      <vt:lpstr>슬라이드 39</vt:lpstr>
      <vt:lpstr>슬라이드 40</vt:lpstr>
      <vt:lpstr>슬라이드 41</vt:lpstr>
      <vt:lpstr>슬라이드 42</vt:lpstr>
      <vt:lpstr>슬라이드 43</vt:lpstr>
      <vt:lpstr>슬라이드 44</vt:lpstr>
      <vt:lpstr>슬라이드 45</vt:lpstr>
      <vt:lpstr>슬라이드 46</vt:lpstr>
      <vt:lpstr>슬라이드 47</vt:lpstr>
      <vt:lpstr>슬라이드 48</vt:lpstr>
      <vt:lpstr>슬라이드 49</vt:lpstr>
      <vt:lpstr>슬라이드 50</vt:lpstr>
      <vt:lpstr>슬라이드 51</vt:lpstr>
      <vt:lpstr>슬라이드 52</vt:lpstr>
      <vt:lpstr>슬라이드 53</vt:lpstr>
      <vt:lpstr>슬라이드 54</vt:lpstr>
      <vt:lpstr>슬라이드 55</vt:lpstr>
      <vt:lpstr>슬라이드 56</vt:lpstr>
      <vt:lpstr>슬라이드 57</vt:lpstr>
      <vt:lpstr>슬라이드 58</vt:lpstr>
      <vt:lpstr>슬라이드 59</vt:lpstr>
      <vt:lpstr>슬라이드 60</vt:lpstr>
      <vt:lpstr>슬라이드 61</vt:lpstr>
      <vt:lpstr>슬라이드 62</vt:lpstr>
      <vt:lpstr>슬라이드 63</vt:lpstr>
      <vt:lpstr>슬라이드 64</vt:lpstr>
      <vt:lpstr>슬라이드 65</vt:lpstr>
      <vt:lpstr>슬라이드 66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2006-08-16T00:00:00.000</dcterms:created>
  <cp:lastModifiedBy>user</cp:lastModifiedBy>
  <dcterms:modified xsi:type="dcterms:W3CDTF">2024-10-16T06:30:28.118</dcterms:modified>
  <cp:revision>6</cp:revision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